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8" r:id="rId5"/>
  </p:sldMasterIdLst>
  <p:notesMasterIdLst>
    <p:notesMasterId r:id="rId14"/>
  </p:notesMasterIdLst>
  <p:sldIdLst>
    <p:sldId id="256" r:id="rId6"/>
    <p:sldId id="1587" r:id="rId7"/>
    <p:sldId id="1588" r:id="rId8"/>
    <p:sldId id="1583" r:id="rId9"/>
    <p:sldId id="258" r:id="rId10"/>
    <p:sldId id="257" r:id="rId11"/>
    <p:sldId id="1532" r:id="rId12"/>
    <p:sldId id="1586" r:id="rId13"/>
  </p:sldIdLst>
  <p:sldSz cx="9144000" cy="6858000" type="screen4x3"/>
  <p:notesSz cx="9932988" cy="1436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4524">
          <p15:clr>
            <a:srgbClr val="A4A3A4"/>
          </p15:clr>
        </p15:guide>
        <p15:guide id="2" pos="31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982" autoAdjust="0"/>
  </p:normalViewPr>
  <p:slideViewPr>
    <p:cSldViewPr snapToGrid="0">
      <p:cViewPr varScale="1">
        <p:scale>
          <a:sx n="106" d="100"/>
          <a:sy n="106" d="100"/>
        </p:scale>
        <p:origin x="1152" y="10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4524"/>
        <p:guide pos="31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a:t>HN Forecast Expenditure Breakdown 2020-21 </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4DAD-4FB8-B589-618B40F9B165}"/>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4DAD-4FB8-B589-618B40F9B165}"/>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4DAD-4FB8-B589-618B40F9B165}"/>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4DAD-4FB8-B589-618B40F9B165}"/>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4DAD-4FB8-B589-618B40F9B165}"/>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4DAD-4FB8-B589-618B40F9B165}"/>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Sheet2!$A$1:$A$6</c:f>
              <c:strCache>
                <c:ptCount val="6"/>
                <c:pt idx="0">
                  <c:v>EHCP top up - £14.9m</c:v>
                </c:pt>
                <c:pt idx="1">
                  <c:v>Independent Fees - £20.6m</c:v>
                </c:pt>
                <c:pt idx="2">
                  <c:v>SEND Services - £7m</c:v>
                </c:pt>
                <c:pt idx="3">
                  <c:v>Special School Funding - £18.5m</c:v>
                </c:pt>
                <c:pt idx="4">
                  <c:v>Other Provision - £6.7m</c:v>
                </c:pt>
                <c:pt idx="5">
                  <c:v>Other Costs - £2.9m</c:v>
                </c:pt>
              </c:strCache>
            </c:strRef>
          </c:cat>
          <c:val>
            <c:numRef>
              <c:f>Sheet2!$B$1:$B$6</c:f>
              <c:numCache>
                <c:formatCode>0.00</c:formatCode>
                <c:ptCount val="6"/>
                <c:pt idx="0">
                  <c:v>14.9</c:v>
                </c:pt>
                <c:pt idx="1">
                  <c:v>20.6</c:v>
                </c:pt>
                <c:pt idx="2">
                  <c:v>7</c:v>
                </c:pt>
                <c:pt idx="3">
                  <c:v>18.5</c:v>
                </c:pt>
                <c:pt idx="4">
                  <c:v>6.7</c:v>
                </c:pt>
                <c:pt idx="5">
                  <c:v>2.9</c:v>
                </c:pt>
              </c:numCache>
            </c:numRef>
          </c:val>
          <c:extLst>
            <c:ext xmlns:c16="http://schemas.microsoft.com/office/drawing/2014/chart" uri="{C3380CC4-5D6E-409C-BE32-E72D297353CC}">
              <c16:uniqueId val="{0000000C-4DAD-4FB8-B589-618B40F9B165}"/>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7028980752405953"/>
          <c:y val="0.31441507586341294"/>
          <c:w val="0.32045093321668122"/>
          <c:h val="0.4580868204181077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ysClr val="window" lastClr="FFFFFF"/>
    </a:solidFill>
    <a:ln w="9525" cap="flat" cmpd="sng" algn="ctr">
      <a:solidFill>
        <a:schemeClr val="dk1">
          <a:lumMod val="25000"/>
          <a:lumOff val="75000"/>
        </a:schemeClr>
      </a:solid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5E2C5B-EBA4-4839-826A-93522789CEF0}"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ACA76893-1828-47EE-BF31-1C69AA7FBAE2}">
      <dgm:prSet custT="1"/>
      <dgm:spPr/>
      <dgm:t>
        <a:bodyPr/>
        <a:lstStyle/>
        <a:p>
          <a:r>
            <a:rPr lang="en-US" sz="2400" b="1" dirty="0"/>
            <a:t>Assumptions:</a:t>
          </a:r>
        </a:p>
      </dgm:t>
    </dgm:pt>
    <dgm:pt modelId="{B9076FEE-B62C-4CC3-B331-6451BD66227F}" type="parTrans" cxnId="{AB820EDF-D22C-4B5E-9E68-5F4FAF2627B1}">
      <dgm:prSet/>
      <dgm:spPr/>
      <dgm:t>
        <a:bodyPr/>
        <a:lstStyle/>
        <a:p>
          <a:endParaRPr lang="en-US"/>
        </a:p>
      </dgm:t>
    </dgm:pt>
    <dgm:pt modelId="{E65D4B1A-980B-403B-BF73-DB8474CD991C}" type="sibTrans" cxnId="{AB820EDF-D22C-4B5E-9E68-5F4FAF2627B1}">
      <dgm:prSet/>
      <dgm:spPr/>
      <dgm:t>
        <a:bodyPr/>
        <a:lstStyle/>
        <a:p>
          <a:endParaRPr lang="en-US"/>
        </a:p>
      </dgm:t>
    </dgm:pt>
    <dgm:pt modelId="{47393804-4CB3-4349-A3B1-DF54CA34EFEF}">
      <dgm:prSet/>
      <dgm:spPr/>
      <dgm:t>
        <a:bodyPr/>
        <a:lstStyle/>
        <a:p>
          <a:r>
            <a:rPr lang="en-US"/>
            <a:t>Continuing growth in EHCP requests</a:t>
          </a:r>
        </a:p>
      </dgm:t>
    </dgm:pt>
    <dgm:pt modelId="{07E3F605-152D-4D0B-9966-D6FC0456FC41}" type="parTrans" cxnId="{0A7F85B8-EA59-4B2F-B79D-9014BAE07A42}">
      <dgm:prSet/>
      <dgm:spPr/>
      <dgm:t>
        <a:bodyPr/>
        <a:lstStyle/>
        <a:p>
          <a:endParaRPr lang="en-US"/>
        </a:p>
      </dgm:t>
    </dgm:pt>
    <dgm:pt modelId="{F1AD374C-812F-4C89-8456-A5C5E5387A40}" type="sibTrans" cxnId="{0A7F85B8-EA59-4B2F-B79D-9014BAE07A42}">
      <dgm:prSet/>
      <dgm:spPr/>
      <dgm:t>
        <a:bodyPr/>
        <a:lstStyle/>
        <a:p>
          <a:endParaRPr lang="en-US"/>
        </a:p>
      </dgm:t>
    </dgm:pt>
    <dgm:pt modelId="{A22A8EAA-2163-4223-819C-F330596C503D}">
      <dgm:prSet/>
      <dgm:spPr/>
      <dgm:t>
        <a:bodyPr/>
        <a:lstStyle/>
        <a:p>
          <a:r>
            <a:rPr lang="en-US"/>
            <a:t>Continuing growth in Independent / Out of County placements</a:t>
          </a:r>
        </a:p>
      </dgm:t>
    </dgm:pt>
    <dgm:pt modelId="{15CA19AE-3D95-4B9A-95CA-977DF87E5252}" type="parTrans" cxnId="{0E6FFE83-ABE3-4DCF-A7EA-327F88FD0846}">
      <dgm:prSet/>
      <dgm:spPr/>
      <dgm:t>
        <a:bodyPr/>
        <a:lstStyle/>
        <a:p>
          <a:endParaRPr lang="en-US"/>
        </a:p>
      </dgm:t>
    </dgm:pt>
    <dgm:pt modelId="{6B287848-0A24-42EC-A91D-DF3656B4BFF9}" type="sibTrans" cxnId="{0E6FFE83-ABE3-4DCF-A7EA-327F88FD0846}">
      <dgm:prSet/>
      <dgm:spPr/>
      <dgm:t>
        <a:bodyPr/>
        <a:lstStyle/>
        <a:p>
          <a:endParaRPr lang="en-US"/>
        </a:p>
      </dgm:t>
    </dgm:pt>
    <dgm:pt modelId="{67D105B5-1E06-4F4C-9511-8553A6EA7C34}">
      <dgm:prSet/>
      <dgm:spPr/>
      <dgm:t>
        <a:bodyPr/>
        <a:lstStyle/>
        <a:p>
          <a:r>
            <a:rPr lang="en-US"/>
            <a:t>Inflationary increases only in High Needs DSG allocated by DfE</a:t>
          </a:r>
        </a:p>
      </dgm:t>
    </dgm:pt>
    <dgm:pt modelId="{FC819070-B9C2-4FB3-92CC-EF6FEB1CAFC2}" type="parTrans" cxnId="{03F72E55-FB71-4A0C-8717-E5A86CAFB309}">
      <dgm:prSet/>
      <dgm:spPr/>
      <dgm:t>
        <a:bodyPr/>
        <a:lstStyle/>
        <a:p>
          <a:endParaRPr lang="en-US"/>
        </a:p>
      </dgm:t>
    </dgm:pt>
    <dgm:pt modelId="{62750334-0EB6-45EF-86C2-BA00A3724F5C}" type="sibTrans" cxnId="{03F72E55-FB71-4A0C-8717-E5A86CAFB309}">
      <dgm:prSet/>
      <dgm:spPr/>
      <dgm:t>
        <a:bodyPr/>
        <a:lstStyle/>
        <a:p>
          <a:endParaRPr lang="en-US"/>
        </a:p>
      </dgm:t>
    </dgm:pt>
    <dgm:pt modelId="{B222C3AB-E8DD-428C-A4A8-570A7EA35849}" type="pres">
      <dgm:prSet presAssocID="{1D5E2C5B-EBA4-4839-826A-93522789CEF0}" presName="root" presStyleCnt="0">
        <dgm:presLayoutVars>
          <dgm:dir/>
          <dgm:resizeHandles val="exact"/>
        </dgm:presLayoutVars>
      </dgm:prSet>
      <dgm:spPr/>
    </dgm:pt>
    <dgm:pt modelId="{60BF4425-8469-4024-B974-1246B115B200}" type="pres">
      <dgm:prSet presAssocID="{ACA76893-1828-47EE-BF31-1C69AA7FBAE2}" presName="compNode" presStyleCnt="0"/>
      <dgm:spPr/>
    </dgm:pt>
    <dgm:pt modelId="{5339CED3-F194-43D8-B05D-AA428DA9A478}" type="pres">
      <dgm:prSet presAssocID="{ACA76893-1828-47EE-BF31-1C69AA7FBAE2}" presName="bgRect" presStyleLbl="bgShp" presStyleIdx="0" presStyleCnt="4"/>
      <dgm:spPr/>
    </dgm:pt>
    <dgm:pt modelId="{C3FA8713-044C-4D51-B17F-C7C99D7EAFAC}" type="pres">
      <dgm:prSet presAssocID="{ACA76893-1828-47EE-BF31-1C69AA7FBAE2}" presName="iconRect" presStyleLbl="node1" presStyleIdx="0" presStyleCnt="4"/>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ecision chart"/>
        </a:ext>
      </dgm:extLst>
    </dgm:pt>
    <dgm:pt modelId="{1FE200DF-A814-4846-BC93-54509883B76F}" type="pres">
      <dgm:prSet presAssocID="{ACA76893-1828-47EE-BF31-1C69AA7FBAE2}" presName="spaceRect" presStyleCnt="0"/>
      <dgm:spPr/>
    </dgm:pt>
    <dgm:pt modelId="{F56988F6-ECDA-4058-A9BF-2A518DA4DCD7}" type="pres">
      <dgm:prSet presAssocID="{ACA76893-1828-47EE-BF31-1C69AA7FBAE2}" presName="parTx" presStyleLbl="revTx" presStyleIdx="0" presStyleCnt="4">
        <dgm:presLayoutVars>
          <dgm:chMax val="0"/>
          <dgm:chPref val="0"/>
        </dgm:presLayoutVars>
      </dgm:prSet>
      <dgm:spPr/>
    </dgm:pt>
    <dgm:pt modelId="{448B4263-9008-4221-A3BA-7C42399D299C}" type="pres">
      <dgm:prSet presAssocID="{E65D4B1A-980B-403B-BF73-DB8474CD991C}" presName="sibTrans" presStyleCnt="0"/>
      <dgm:spPr/>
    </dgm:pt>
    <dgm:pt modelId="{33F09CC8-0F68-49D5-8D43-EDE2358409BA}" type="pres">
      <dgm:prSet presAssocID="{47393804-4CB3-4349-A3B1-DF54CA34EFEF}" presName="compNode" presStyleCnt="0"/>
      <dgm:spPr/>
    </dgm:pt>
    <dgm:pt modelId="{E06C4EBD-95BB-490D-9974-E40DAA7DC888}" type="pres">
      <dgm:prSet presAssocID="{47393804-4CB3-4349-A3B1-DF54CA34EFEF}" presName="bgRect" presStyleLbl="bgShp" presStyleIdx="1" presStyleCnt="4"/>
      <dgm:spPr/>
    </dgm:pt>
    <dgm:pt modelId="{D1F20071-5F69-4891-9E96-B31480C9D4FD}" type="pres">
      <dgm:prSet presAssocID="{47393804-4CB3-4349-A3B1-DF54CA34EFEF}" presName="iconRect" presStyleLbl="node1" presStyleIdx="1" presStyleCnt="4"/>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pward trend"/>
        </a:ext>
      </dgm:extLst>
    </dgm:pt>
    <dgm:pt modelId="{E9E594E0-77AE-44E9-A0E3-2AAA7CE8C95D}" type="pres">
      <dgm:prSet presAssocID="{47393804-4CB3-4349-A3B1-DF54CA34EFEF}" presName="spaceRect" presStyleCnt="0"/>
      <dgm:spPr/>
    </dgm:pt>
    <dgm:pt modelId="{594831ED-C6EC-46D8-9EC2-07130877FBA0}" type="pres">
      <dgm:prSet presAssocID="{47393804-4CB3-4349-A3B1-DF54CA34EFEF}" presName="parTx" presStyleLbl="revTx" presStyleIdx="1" presStyleCnt="4">
        <dgm:presLayoutVars>
          <dgm:chMax val="0"/>
          <dgm:chPref val="0"/>
        </dgm:presLayoutVars>
      </dgm:prSet>
      <dgm:spPr/>
    </dgm:pt>
    <dgm:pt modelId="{C3FFCE62-2D31-4744-9610-B06FED11CD41}" type="pres">
      <dgm:prSet presAssocID="{F1AD374C-812F-4C89-8456-A5C5E5387A40}" presName="sibTrans" presStyleCnt="0"/>
      <dgm:spPr/>
    </dgm:pt>
    <dgm:pt modelId="{D9A3494E-AB97-49B8-A708-711B3B8163B5}" type="pres">
      <dgm:prSet presAssocID="{A22A8EAA-2163-4223-819C-F330596C503D}" presName="compNode" presStyleCnt="0"/>
      <dgm:spPr/>
    </dgm:pt>
    <dgm:pt modelId="{9C9438B5-640C-4296-AB0F-985A56DEFE75}" type="pres">
      <dgm:prSet presAssocID="{A22A8EAA-2163-4223-819C-F330596C503D}" presName="bgRect" presStyleLbl="bgShp" presStyleIdx="2" presStyleCnt="4"/>
      <dgm:spPr/>
    </dgm:pt>
    <dgm:pt modelId="{3B11C68A-5B88-4561-A850-E5CE830DEFEB}" type="pres">
      <dgm:prSet presAssocID="{A22A8EAA-2163-4223-819C-F330596C503D}" presName="iconRect" presStyleLbl="node1" presStyleIdx="2" presStyleCnt="4"/>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usiness Growth"/>
        </a:ext>
      </dgm:extLst>
    </dgm:pt>
    <dgm:pt modelId="{7EB5DCAF-ABF2-47D7-9360-0C2FE663B11C}" type="pres">
      <dgm:prSet presAssocID="{A22A8EAA-2163-4223-819C-F330596C503D}" presName="spaceRect" presStyleCnt="0"/>
      <dgm:spPr/>
    </dgm:pt>
    <dgm:pt modelId="{2DBA17C3-4836-4154-8983-B7BADD1DF5E3}" type="pres">
      <dgm:prSet presAssocID="{A22A8EAA-2163-4223-819C-F330596C503D}" presName="parTx" presStyleLbl="revTx" presStyleIdx="2" presStyleCnt="4">
        <dgm:presLayoutVars>
          <dgm:chMax val="0"/>
          <dgm:chPref val="0"/>
        </dgm:presLayoutVars>
      </dgm:prSet>
      <dgm:spPr/>
    </dgm:pt>
    <dgm:pt modelId="{1BF7BC21-556E-44E4-8EA2-13D12152EEE7}" type="pres">
      <dgm:prSet presAssocID="{6B287848-0A24-42EC-A91D-DF3656B4BFF9}" presName="sibTrans" presStyleCnt="0"/>
      <dgm:spPr/>
    </dgm:pt>
    <dgm:pt modelId="{DA112170-5E37-4AED-9BAA-3993E0EB73A5}" type="pres">
      <dgm:prSet presAssocID="{67D105B5-1E06-4F4C-9511-8553A6EA7C34}" presName="compNode" presStyleCnt="0"/>
      <dgm:spPr/>
    </dgm:pt>
    <dgm:pt modelId="{73613D1C-3D2F-45BF-BFA4-E9E55EFF02C1}" type="pres">
      <dgm:prSet presAssocID="{67D105B5-1E06-4F4C-9511-8553A6EA7C34}" presName="bgRect" presStyleLbl="bgShp" presStyleIdx="3" presStyleCnt="4"/>
      <dgm:spPr/>
    </dgm:pt>
    <dgm:pt modelId="{413A7150-77B3-45C8-8D4D-231C921E92E3}" type="pres">
      <dgm:prSet presAssocID="{67D105B5-1E06-4F4C-9511-8553A6EA7C34}" presName="iconRect" presStyleLbl="node1" presStyleIdx="3" presStyleCnt="4"/>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ownward trend"/>
        </a:ext>
      </dgm:extLst>
    </dgm:pt>
    <dgm:pt modelId="{0C25C34E-5DA6-4323-B484-95DE56E30A6D}" type="pres">
      <dgm:prSet presAssocID="{67D105B5-1E06-4F4C-9511-8553A6EA7C34}" presName="spaceRect" presStyleCnt="0"/>
      <dgm:spPr/>
    </dgm:pt>
    <dgm:pt modelId="{5992A0CC-8DD8-4316-B376-57C5DC064E49}" type="pres">
      <dgm:prSet presAssocID="{67D105B5-1E06-4F4C-9511-8553A6EA7C34}" presName="parTx" presStyleLbl="revTx" presStyleIdx="3" presStyleCnt="4">
        <dgm:presLayoutVars>
          <dgm:chMax val="0"/>
          <dgm:chPref val="0"/>
        </dgm:presLayoutVars>
      </dgm:prSet>
      <dgm:spPr/>
    </dgm:pt>
  </dgm:ptLst>
  <dgm:cxnLst>
    <dgm:cxn modelId="{99D5D116-E772-400C-820A-B3F1C987B589}" type="presOf" srcId="{A22A8EAA-2163-4223-819C-F330596C503D}" destId="{2DBA17C3-4836-4154-8983-B7BADD1DF5E3}" srcOrd="0" destOrd="0" presId="urn:microsoft.com/office/officeart/2018/2/layout/IconVerticalSolidList"/>
    <dgm:cxn modelId="{03F72E55-FB71-4A0C-8717-E5A86CAFB309}" srcId="{1D5E2C5B-EBA4-4839-826A-93522789CEF0}" destId="{67D105B5-1E06-4F4C-9511-8553A6EA7C34}" srcOrd="3" destOrd="0" parTransId="{FC819070-B9C2-4FB3-92CC-EF6FEB1CAFC2}" sibTransId="{62750334-0EB6-45EF-86C2-BA00A3724F5C}"/>
    <dgm:cxn modelId="{6AA46858-E5D9-4FD8-BCED-E62B4711A80D}" type="presOf" srcId="{67D105B5-1E06-4F4C-9511-8553A6EA7C34}" destId="{5992A0CC-8DD8-4316-B376-57C5DC064E49}" srcOrd="0" destOrd="0" presId="urn:microsoft.com/office/officeart/2018/2/layout/IconVerticalSolidList"/>
    <dgm:cxn modelId="{0E6FFE83-ABE3-4DCF-A7EA-327F88FD0846}" srcId="{1D5E2C5B-EBA4-4839-826A-93522789CEF0}" destId="{A22A8EAA-2163-4223-819C-F330596C503D}" srcOrd="2" destOrd="0" parTransId="{15CA19AE-3D95-4B9A-95CA-977DF87E5252}" sibTransId="{6B287848-0A24-42EC-A91D-DF3656B4BFF9}"/>
    <dgm:cxn modelId="{0A7F85B8-EA59-4B2F-B79D-9014BAE07A42}" srcId="{1D5E2C5B-EBA4-4839-826A-93522789CEF0}" destId="{47393804-4CB3-4349-A3B1-DF54CA34EFEF}" srcOrd="1" destOrd="0" parTransId="{07E3F605-152D-4D0B-9966-D6FC0456FC41}" sibTransId="{F1AD374C-812F-4C89-8456-A5C5E5387A40}"/>
    <dgm:cxn modelId="{476F7ED0-4BDE-423E-897D-0960B140A339}" type="presOf" srcId="{1D5E2C5B-EBA4-4839-826A-93522789CEF0}" destId="{B222C3AB-E8DD-428C-A4A8-570A7EA35849}" srcOrd="0" destOrd="0" presId="urn:microsoft.com/office/officeart/2018/2/layout/IconVerticalSolidList"/>
    <dgm:cxn modelId="{049786D3-378A-4E22-8D30-496D58CFEF8D}" type="presOf" srcId="{ACA76893-1828-47EE-BF31-1C69AA7FBAE2}" destId="{F56988F6-ECDA-4058-A9BF-2A518DA4DCD7}" srcOrd="0" destOrd="0" presId="urn:microsoft.com/office/officeart/2018/2/layout/IconVerticalSolidList"/>
    <dgm:cxn modelId="{AB820EDF-D22C-4B5E-9E68-5F4FAF2627B1}" srcId="{1D5E2C5B-EBA4-4839-826A-93522789CEF0}" destId="{ACA76893-1828-47EE-BF31-1C69AA7FBAE2}" srcOrd="0" destOrd="0" parTransId="{B9076FEE-B62C-4CC3-B331-6451BD66227F}" sibTransId="{E65D4B1A-980B-403B-BF73-DB8474CD991C}"/>
    <dgm:cxn modelId="{758501F7-4ED0-4B2A-BBB2-988E09D6FFC8}" type="presOf" srcId="{47393804-4CB3-4349-A3B1-DF54CA34EFEF}" destId="{594831ED-C6EC-46D8-9EC2-07130877FBA0}" srcOrd="0" destOrd="0" presId="urn:microsoft.com/office/officeart/2018/2/layout/IconVerticalSolidList"/>
    <dgm:cxn modelId="{FD63517A-76A3-4090-9D85-9ADB304DC711}" type="presParOf" srcId="{B222C3AB-E8DD-428C-A4A8-570A7EA35849}" destId="{60BF4425-8469-4024-B974-1246B115B200}" srcOrd="0" destOrd="0" presId="urn:microsoft.com/office/officeart/2018/2/layout/IconVerticalSolidList"/>
    <dgm:cxn modelId="{81D8F5D5-4DE3-470A-A420-843AF842EA01}" type="presParOf" srcId="{60BF4425-8469-4024-B974-1246B115B200}" destId="{5339CED3-F194-43D8-B05D-AA428DA9A478}" srcOrd="0" destOrd="0" presId="urn:microsoft.com/office/officeart/2018/2/layout/IconVerticalSolidList"/>
    <dgm:cxn modelId="{995814CC-D200-434B-9CFE-0849A902EA51}" type="presParOf" srcId="{60BF4425-8469-4024-B974-1246B115B200}" destId="{C3FA8713-044C-4D51-B17F-C7C99D7EAFAC}" srcOrd="1" destOrd="0" presId="urn:microsoft.com/office/officeart/2018/2/layout/IconVerticalSolidList"/>
    <dgm:cxn modelId="{2D022773-3771-4193-86A6-0AA573824BAA}" type="presParOf" srcId="{60BF4425-8469-4024-B974-1246B115B200}" destId="{1FE200DF-A814-4846-BC93-54509883B76F}" srcOrd="2" destOrd="0" presId="urn:microsoft.com/office/officeart/2018/2/layout/IconVerticalSolidList"/>
    <dgm:cxn modelId="{8DB19408-B2CB-4FCA-B5BF-AE8539B8A8C9}" type="presParOf" srcId="{60BF4425-8469-4024-B974-1246B115B200}" destId="{F56988F6-ECDA-4058-A9BF-2A518DA4DCD7}" srcOrd="3" destOrd="0" presId="urn:microsoft.com/office/officeart/2018/2/layout/IconVerticalSolidList"/>
    <dgm:cxn modelId="{E956DBDE-66C3-440B-9480-B1B0917AA964}" type="presParOf" srcId="{B222C3AB-E8DD-428C-A4A8-570A7EA35849}" destId="{448B4263-9008-4221-A3BA-7C42399D299C}" srcOrd="1" destOrd="0" presId="urn:microsoft.com/office/officeart/2018/2/layout/IconVerticalSolidList"/>
    <dgm:cxn modelId="{ED6F504C-8517-4710-97A5-2BC195D79513}" type="presParOf" srcId="{B222C3AB-E8DD-428C-A4A8-570A7EA35849}" destId="{33F09CC8-0F68-49D5-8D43-EDE2358409BA}" srcOrd="2" destOrd="0" presId="urn:microsoft.com/office/officeart/2018/2/layout/IconVerticalSolidList"/>
    <dgm:cxn modelId="{EDFF6825-AD6E-4F00-8F82-F993BE97E59B}" type="presParOf" srcId="{33F09CC8-0F68-49D5-8D43-EDE2358409BA}" destId="{E06C4EBD-95BB-490D-9974-E40DAA7DC888}" srcOrd="0" destOrd="0" presId="urn:microsoft.com/office/officeart/2018/2/layout/IconVerticalSolidList"/>
    <dgm:cxn modelId="{94307340-EA54-4972-9E9F-59367AAA3E4A}" type="presParOf" srcId="{33F09CC8-0F68-49D5-8D43-EDE2358409BA}" destId="{D1F20071-5F69-4891-9E96-B31480C9D4FD}" srcOrd="1" destOrd="0" presId="urn:microsoft.com/office/officeart/2018/2/layout/IconVerticalSolidList"/>
    <dgm:cxn modelId="{8698A42E-2CDE-4E91-8F06-3785189A9403}" type="presParOf" srcId="{33F09CC8-0F68-49D5-8D43-EDE2358409BA}" destId="{E9E594E0-77AE-44E9-A0E3-2AAA7CE8C95D}" srcOrd="2" destOrd="0" presId="urn:microsoft.com/office/officeart/2018/2/layout/IconVerticalSolidList"/>
    <dgm:cxn modelId="{C6D5D128-86DF-438F-B922-BA2EFDD37611}" type="presParOf" srcId="{33F09CC8-0F68-49D5-8D43-EDE2358409BA}" destId="{594831ED-C6EC-46D8-9EC2-07130877FBA0}" srcOrd="3" destOrd="0" presId="urn:microsoft.com/office/officeart/2018/2/layout/IconVerticalSolidList"/>
    <dgm:cxn modelId="{07F74555-D242-4F7C-8AA3-A138546043DB}" type="presParOf" srcId="{B222C3AB-E8DD-428C-A4A8-570A7EA35849}" destId="{C3FFCE62-2D31-4744-9610-B06FED11CD41}" srcOrd="3" destOrd="0" presId="urn:microsoft.com/office/officeart/2018/2/layout/IconVerticalSolidList"/>
    <dgm:cxn modelId="{25033438-79A5-4721-88F0-5DE8BDAFD441}" type="presParOf" srcId="{B222C3AB-E8DD-428C-A4A8-570A7EA35849}" destId="{D9A3494E-AB97-49B8-A708-711B3B8163B5}" srcOrd="4" destOrd="0" presId="urn:microsoft.com/office/officeart/2018/2/layout/IconVerticalSolidList"/>
    <dgm:cxn modelId="{E9755466-5DA4-4753-BB5A-7B1F7A34CF54}" type="presParOf" srcId="{D9A3494E-AB97-49B8-A708-711B3B8163B5}" destId="{9C9438B5-640C-4296-AB0F-985A56DEFE75}" srcOrd="0" destOrd="0" presId="urn:microsoft.com/office/officeart/2018/2/layout/IconVerticalSolidList"/>
    <dgm:cxn modelId="{ACAA57F4-CA85-4A94-9B27-A022433EBB4D}" type="presParOf" srcId="{D9A3494E-AB97-49B8-A708-711B3B8163B5}" destId="{3B11C68A-5B88-4561-A850-E5CE830DEFEB}" srcOrd="1" destOrd="0" presId="urn:microsoft.com/office/officeart/2018/2/layout/IconVerticalSolidList"/>
    <dgm:cxn modelId="{7A379379-072B-4E86-BB9D-B525E58E2E60}" type="presParOf" srcId="{D9A3494E-AB97-49B8-A708-711B3B8163B5}" destId="{7EB5DCAF-ABF2-47D7-9360-0C2FE663B11C}" srcOrd="2" destOrd="0" presId="urn:microsoft.com/office/officeart/2018/2/layout/IconVerticalSolidList"/>
    <dgm:cxn modelId="{3EBFE2E5-7FDF-44CF-B368-8308724428AC}" type="presParOf" srcId="{D9A3494E-AB97-49B8-A708-711B3B8163B5}" destId="{2DBA17C3-4836-4154-8983-B7BADD1DF5E3}" srcOrd="3" destOrd="0" presId="urn:microsoft.com/office/officeart/2018/2/layout/IconVerticalSolidList"/>
    <dgm:cxn modelId="{A6E87C93-EE1F-40B3-BC67-6E6A2E72BD21}" type="presParOf" srcId="{B222C3AB-E8DD-428C-A4A8-570A7EA35849}" destId="{1BF7BC21-556E-44E4-8EA2-13D12152EEE7}" srcOrd="5" destOrd="0" presId="urn:microsoft.com/office/officeart/2018/2/layout/IconVerticalSolidList"/>
    <dgm:cxn modelId="{F60C1585-0227-411E-ACCC-DFD767928ED1}" type="presParOf" srcId="{B222C3AB-E8DD-428C-A4A8-570A7EA35849}" destId="{DA112170-5E37-4AED-9BAA-3993E0EB73A5}" srcOrd="6" destOrd="0" presId="urn:microsoft.com/office/officeart/2018/2/layout/IconVerticalSolidList"/>
    <dgm:cxn modelId="{10133A26-4CC3-43F5-A47A-C7661C6B7381}" type="presParOf" srcId="{DA112170-5E37-4AED-9BAA-3993E0EB73A5}" destId="{73613D1C-3D2F-45BF-BFA4-E9E55EFF02C1}" srcOrd="0" destOrd="0" presId="urn:microsoft.com/office/officeart/2018/2/layout/IconVerticalSolidList"/>
    <dgm:cxn modelId="{9BB15D92-F421-48FF-854F-71DD141D22EE}" type="presParOf" srcId="{DA112170-5E37-4AED-9BAA-3993E0EB73A5}" destId="{413A7150-77B3-45C8-8D4D-231C921E92E3}" srcOrd="1" destOrd="0" presId="urn:microsoft.com/office/officeart/2018/2/layout/IconVerticalSolidList"/>
    <dgm:cxn modelId="{177816CC-BE12-4046-9729-3335233CBD3E}" type="presParOf" srcId="{DA112170-5E37-4AED-9BAA-3993E0EB73A5}" destId="{0C25C34E-5DA6-4323-B484-95DE56E30A6D}" srcOrd="2" destOrd="0" presId="urn:microsoft.com/office/officeart/2018/2/layout/IconVerticalSolidList"/>
    <dgm:cxn modelId="{C2A22667-D5A6-43F3-90DF-40ED80578EC0}" type="presParOf" srcId="{DA112170-5E37-4AED-9BAA-3993E0EB73A5}" destId="{5992A0CC-8DD8-4316-B376-57C5DC064E4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E7E4C9-84A9-4885-89E2-E072E07A481C}"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GB"/>
        </a:p>
      </dgm:t>
    </dgm:pt>
    <dgm:pt modelId="{3F92F8CA-F206-4BDD-BA71-214F8EC69550}">
      <dgm:prSet/>
      <dgm:spPr/>
      <dgm:t>
        <a:bodyPr/>
        <a:lstStyle/>
        <a:p>
          <a:r>
            <a:rPr lang="en-GB" dirty="0"/>
            <a:t>Continuing as we are is unsustainable and no longer an option</a:t>
          </a:r>
        </a:p>
      </dgm:t>
    </dgm:pt>
    <dgm:pt modelId="{B9C0A2EB-71BB-4EB2-A196-D4B40C81C0F6}" type="parTrans" cxnId="{97D6111B-8780-409D-A62B-0D2407328B7D}">
      <dgm:prSet/>
      <dgm:spPr/>
      <dgm:t>
        <a:bodyPr/>
        <a:lstStyle/>
        <a:p>
          <a:endParaRPr lang="en-GB"/>
        </a:p>
      </dgm:t>
    </dgm:pt>
    <dgm:pt modelId="{3C00A511-81D1-43C0-AA03-6F362983316A}" type="sibTrans" cxnId="{97D6111B-8780-409D-A62B-0D2407328B7D}">
      <dgm:prSet/>
      <dgm:spPr/>
      <dgm:t>
        <a:bodyPr/>
        <a:lstStyle/>
        <a:p>
          <a:endParaRPr lang="en-GB"/>
        </a:p>
      </dgm:t>
    </dgm:pt>
    <dgm:pt modelId="{51C4870A-0039-40B8-B098-71B21540D1EC}">
      <dgm:prSet/>
      <dgm:spPr/>
      <dgm:t>
        <a:bodyPr/>
        <a:lstStyle/>
        <a:p>
          <a:r>
            <a:rPr lang="en-GB" dirty="0"/>
            <a:t>Must improve opportunities for </a:t>
          </a:r>
          <a:r>
            <a:rPr lang="en-GB" dirty="0" err="1"/>
            <a:t>cyp</a:t>
          </a:r>
          <a:r>
            <a:rPr lang="en-GB" dirty="0"/>
            <a:t> to remain in Oxon</a:t>
          </a:r>
        </a:p>
      </dgm:t>
    </dgm:pt>
    <dgm:pt modelId="{B60959D1-4ADE-43CD-BCC6-AF43EED74C19}" type="parTrans" cxnId="{5B5824DD-F6BF-4E71-8297-EE9890AD382F}">
      <dgm:prSet/>
      <dgm:spPr/>
      <dgm:t>
        <a:bodyPr/>
        <a:lstStyle/>
        <a:p>
          <a:endParaRPr lang="en-GB"/>
        </a:p>
      </dgm:t>
    </dgm:pt>
    <dgm:pt modelId="{483420DA-5251-4272-9FD1-E805BDFD5A15}" type="sibTrans" cxnId="{5B5824DD-F6BF-4E71-8297-EE9890AD382F}">
      <dgm:prSet/>
      <dgm:spPr/>
      <dgm:t>
        <a:bodyPr/>
        <a:lstStyle/>
        <a:p>
          <a:endParaRPr lang="en-GB"/>
        </a:p>
      </dgm:t>
    </dgm:pt>
    <dgm:pt modelId="{3EAF05CC-F79D-4DC8-95CC-439EB9821BFD}">
      <dgm:prSet/>
      <dgm:spPr/>
      <dgm:t>
        <a:bodyPr/>
        <a:lstStyle/>
        <a:p>
          <a:r>
            <a:rPr lang="en-GB" dirty="0"/>
            <a:t>This a very big project, and complex areas of work</a:t>
          </a:r>
        </a:p>
      </dgm:t>
    </dgm:pt>
    <dgm:pt modelId="{03B47F41-63EB-4C14-9B32-D9F6AB490B98}" type="parTrans" cxnId="{78722E95-3BB1-4F49-80B0-70742EDB5950}">
      <dgm:prSet/>
      <dgm:spPr/>
      <dgm:t>
        <a:bodyPr/>
        <a:lstStyle/>
        <a:p>
          <a:endParaRPr lang="en-GB"/>
        </a:p>
      </dgm:t>
    </dgm:pt>
    <dgm:pt modelId="{84181DD8-F678-4F9F-97C9-91B8F45BFC89}" type="sibTrans" cxnId="{78722E95-3BB1-4F49-80B0-70742EDB5950}">
      <dgm:prSet/>
      <dgm:spPr/>
      <dgm:t>
        <a:bodyPr/>
        <a:lstStyle/>
        <a:p>
          <a:endParaRPr lang="en-GB"/>
        </a:p>
      </dgm:t>
    </dgm:pt>
    <dgm:pt modelId="{6E2E6DB5-99BE-403F-A59F-B630587810FC}">
      <dgm:prSet/>
      <dgm:spPr/>
      <dgm:t>
        <a:bodyPr/>
        <a:lstStyle/>
        <a:p>
          <a:r>
            <a:rPr lang="en-GB" dirty="0"/>
            <a:t>All are connected (interdependencies)</a:t>
          </a:r>
        </a:p>
      </dgm:t>
    </dgm:pt>
    <dgm:pt modelId="{E503F8AE-4B9D-4666-8E08-D8B8BC568069}" type="parTrans" cxnId="{6A15F0FC-2D35-455D-A29A-2D0020FBB5A5}">
      <dgm:prSet/>
      <dgm:spPr/>
      <dgm:t>
        <a:bodyPr/>
        <a:lstStyle/>
        <a:p>
          <a:endParaRPr lang="en-GB"/>
        </a:p>
      </dgm:t>
    </dgm:pt>
    <dgm:pt modelId="{DD7C75B2-3C66-49B9-A99B-F82900A8FEB1}" type="sibTrans" cxnId="{6A15F0FC-2D35-455D-A29A-2D0020FBB5A5}">
      <dgm:prSet/>
      <dgm:spPr/>
      <dgm:t>
        <a:bodyPr/>
        <a:lstStyle/>
        <a:p>
          <a:endParaRPr lang="en-GB"/>
        </a:p>
      </dgm:t>
    </dgm:pt>
    <dgm:pt modelId="{973DBE39-51EE-4B2B-83DC-41D65884B0C4}">
      <dgm:prSet/>
      <dgm:spPr/>
      <dgm:t>
        <a:bodyPr/>
        <a:lstStyle/>
        <a:p>
          <a:r>
            <a:rPr lang="en-GB" dirty="0"/>
            <a:t>Will take some time to move us to the position we seek to achieve</a:t>
          </a:r>
        </a:p>
      </dgm:t>
    </dgm:pt>
    <dgm:pt modelId="{890D0DC1-7553-4C22-9DFF-C28A71DAE25B}" type="parTrans" cxnId="{AF647236-B804-4986-86C8-C07A509CDD5E}">
      <dgm:prSet/>
      <dgm:spPr/>
      <dgm:t>
        <a:bodyPr/>
        <a:lstStyle/>
        <a:p>
          <a:endParaRPr lang="en-GB"/>
        </a:p>
      </dgm:t>
    </dgm:pt>
    <dgm:pt modelId="{4BF8FDDD-BEC9-4857-A5B0-3BA22700C092}" type="sibTrans" cxnId="{AF647236-B804-4986-86C8-C07A509CDD5E}">
      <dgm:prSet/>
      <dgm:spPr/>
      <dgm:t>
        <a:bodyPr/>
        <a:lstStyle/>
        <a:p>
          <a:endParaRPr lang="en-GB"/>
        </a:p>
      </dgm:t>
    </dgm:pt>
    <dgm:pt modelId="{D33BA50C-0DCA-4BFC-84A4-D253946568B8}">
      <dgm:prSet/>
      <dgm:spPr/>
      <dgm:t>
        <a:bodyPr/>
        <a:lstStyle/>
        <a:p>
          <a:r>
            <a:rPr lang="en-GB" dirty="0"/>
            <a:t>Need the co-operation and commitment of all partners to work through solutions</a:t>
          </a:r>
        </a:p>
      </dgm:t>
    </dgm:pt>
    <dgm:pt modelId="{D05F9550-6A4D-4180-B229-F97CB62F3425}" type="parTrans" cxnId="{56682EF7-E377-4B15-A7E1-A82DFE020957}">
      <dgm:prSet/>
      <dgm:spPr/>
      <dgm:t>
        <a:bodyPr/>
        <a:lstStyle/>
        <a:p>
          <a:endParaRPr lang="en-GB"/>
        </a:p>
      </dgm:t>
    </dgm:pt>
    <dgm:pt modelId="{290D77E5-1678-4998-A088-57ADA1FF7F0E}" type="sibTrans" cxnId="{56682EF7-E377-4B15-A7E1-A82DFE020957}">
      <dgm:prSet/>
      <dgm:spPr/>
      <dgm:t>
        <a:bodyPr/>
        <a:lstStyle/>
        <a:p>
          <a:endParaRPr lang="en-GB"/>
        </a:p>
      </dgm:t>
    </dgm:pt>
    <dgm:pt modelId="{9920F50D-06A6-4156-8F38-669BEE1D8F13}" type="pres">
      <dgm:prSet presAssocID="{C8E7E4C9-84A9-4885-89E2-E072E07A481C}" presName="linear" presStyleCnt="0">
        <dgm:presLayoutVars>
          <dgm:animLvl val="lvl"/>
          <dgm:resizeHandles val="exact"/>
        </dgm:presLayoutVars>
      </dgm:prSet>
      <dgm:spPr/>
    </dgm:pt>
    <dgm:pt modelId="{7C66FBF9-1B16-4866-8946-DA5645458C4F}" type="pres">
      <dgm:prSet presAssocID="{3F92F8CA-F206-4BDD-BA71-214F8EC69550}" presName="parentText" presStyleLbl="node1" presStyleIdx="0" presStyleCnt="6" custScaleY="165895">
        <dgm:presLayoutVars>
          <dgm:chMax val="0"/>
          <dgm:bulletEnabled val="1"/>
        </dgm:presLayoutVars>
      </dgm:prSet>
      <dgm:spPr/>
    </dgm:pt>
    <dgm:pt modelId="{44E5DD66-D504-4472-B77A-6AD49CAACF69}" type="pres">
      <dgm:prSet presAssocID="{3C00A511-81D1-43C0-AA03-6F362983316A}" presName="spacer" presStyleCnt="0"/>
      <dgm:spPr/>
    </dgm:pt>
    <dgm:pt modelId="{CE30C7C3-4ED0-4AD0-9187-29F8DBB84152}" type="pres">
      <dgm:prSet presAssocID="{51C4870A-0039-40B8-B098-71B21540D1EC}" presName="parentText" presStyleLbl="node1" presStyleIdx="1" presStyleCnt="6" custScaleY="140429">
        <dgm:presLayoutVars>
          <dgm:chMax val="0"/>
          <dgm:bulletEnabled val="1"/>
        </dgm:presLayoutVars>
      </dgm:prSet>
      <dgm:spPr/>
    </dgm:pt>
    <dgm:pt modelId="{83607081-F0AF-4653-9EC8-747721C2A465}" type="pres">
      <dgm:prSet presAssocID="{483420DA-5251-4272-9FD1-E805BDFD5A15}" presName="spacer" presStyleCnt="0"/>
      <dgm:spPr/>
    </dgm:pt>
    <dgm:pt modelId="{95EAE2CC-E0C0-4051-BBFE-2145B4813EC4}" type="pres">
      <dgm:prSet presAssocID="{3EAF05CC-F79D-4DC8-95CC-439EB9821BFD}" presName="parentText" presStyleLbl="node1" presStyleIdx="2" presStyleCnt="6" custScaleY="134460">
        <dgm:presLayoutVars>
          <dgm:chMax val="0"/>
          <dgm:bulletEnabled val="1"/>
        </dgm:presLayoutVars>
      </dgm:prSet>
      <dgm:spPr/>
    </dgm:pt>
    <dgm:pt modelId="{C8F6090B-FAFF-4F94-A279-42D538E2D993}" type="pres">
      <dgm:prSet presAssocID="{84181DD8-F678-4F9F-97C9-91B8F45BFC89}" presName="spacer" presStyleCnt="0"/>
      <dgm:spPr/>
    </dgm:pt>
    <dgm:pt modelId="{84B95028-120A-40FA-A8C1-42B0170CEB4A}" type="pres">
      <dgm:prSet presAssocID="{6E2E6DB5-99BE-403F-A59F-B630587810FC}" presName="parentText" presStyleLbl="node1" presStyleIdx="3" presStyleCnt="6" custScaleY="142748">
        <dgm:presLayoutVars>
          <dgm:chMax val="0"/>
          <dgm:bulletEnabled val="1"/>
        </dgm:presLayoutVars>
      </dgm:prSet>
      <dgm:spPr/>
    </dgm:pt>
    <dgm:pt modelId="{FC118BF4-CBF7-4495-9B57-493935B48230}" type="pres">
      <dgm:prSet presAssocID="{DD7C75B2-3C66-49B9-A99B-F82900A8FEB1}" presName="spacer" presStyleCnt="0"/>
      <dgm:spPr/>
    </dgm:pt>
    <dgm:pt modelId="{8E8D2E76-FF66-432C-971B-5DEBC8115BA9}" type="pres">
      <dgm:prSet presAssocID="{973DBE39-51EE-4B2B-83DC-41D65884B0C4}" presName="parentText" presStyleLbl="node1" presStyleIdx="4" presStyleCnt="6" custScaleY="134492">
        <dgm:presLayoutVars>
          <dgm:chMax val="0"/>
          <dgm:bulletEnabled val="1"/>
        </dgm:presLayoutVars>
      </dgm:prSet>
      <dgm:spPr/>
    </dgm:pt>
    <dgm:pt modelId="{8B4ED20B-302F-4E36-A8C0-41916062DCD5}" type="pres">
      <dgm:prSet presAssocID="{4BF8FDDD-BEC9-4857-A5B0-3BA22700C092}" presName="spacer" presStyleCnt="0"/>
      <dgm:spPr/>
    </dgm:pt>
    <dgm:pt modelId="{33809BFD-0C25-4D07-87E0-BD6EE920B3A7}" type="pres">
      <dgm:prSet presAssocID="{D33BA50C-0DCA-4BFC-84A4-D253946568B8}" presName="parentText" presStyleLbl="node1" presStyleIdx="5" presStyleCnt="6" custScaleY="167563">
        <dgm:presLayoutVars>
          <dgm:chMax val="0"/>
          <dgm:bulletEnabled val="1"/>
        </dgm:presLayoutVars>
      </dgm:prSet>
      <dgm:spPr/>
    </dgm:pt>
  </dgm:ptLst>
  <dgm:cxnLst>
    <dgm:cxn modelId="{97D6111B-8780-409D-A62B-0D2407328B7D}" srcId="{C8E7E4C9-84A9-4885-89E2-E072E07A481C}" destId="{3F92F8CA-F206-4BDD-BA71-214F8EC69550}" srcOrd="0" destOrd="0" parTransId="{B9C0A2EB-71BB-4EB2-A196-D4B40C81C0F6}" sibTransId="{3C00A511-81D1-43C0-AA03-6F362983316A}"/>
    <dgm:cxn modelId="{5A04B02F-65AD-4C45-AF6D-79432B18251C}" type="presOf" srcId="{3EAF05CC-F79D-4DC8-95CC-439EB9821BFD}" destId="{95EAE2CC-E0C0-4051-BBFE-2145B4813EC4}" srcOrd="0" destOrd="0" presId="urn:microsoft.com/office/officeart/2005/8/layout/vList2"/>
    <dgm:cxn modelId="{AF647236-B804-4986-86C8-C07A509CDD5E}" srcId="{C8E7E4C9-84A9-4885-89E2-E072E07A481C}" destId="{973DBE39-51EE-4B2B-83DC-41D65884B0C4}" srcOrd="4" destOrd="0" parTransId="{890D0DC1-7553-4C22-9DFF-C28A71DAE25B}" sibTransId="{4BF8FDDD-BEC9-4857-A5B0-3BA22700C092}"/>
    <dgm:cxn modelId="{03637145-9640-4381-A009-6A9E097A4477}" type="presOf" srcId="{3F92F8CA-F206-4BDD-BA71-214F8EC69550}" destId="{7C66FBF9-1B16-4866-8946-DA5645458C4F}" srcOrd="0" destOrd="0" presId="urn:microsoft.com/office/officeart/2005/8/layout/vList2"/>
    <dgm:cxn modelId="{64B4BA65-07FC-43DC-A682-C4CE02152131}" type="presOf" srcId="{6E2E6DB5-99BE-403F-A59F-B630587810FC}" destId="{84B95028-120A-40FA-A8C1-42B0170CEB4A}" srcOrd="0" destOrd="0" presId="urn:microsoft.com/office/officeart/2005/8/layout/vList2"/>
    <dgm:cxn modelId="{32363472-E245-4666-9E1B-34FC15C9FDBC}" type="presOf" srcId="{973DBE39-51EE-4B2B-83DC-41D65884B0C4}" destId="{8E8D2E76-FF66-432C-971B-5DEBC8115BA9}" srcOrd="0" destOrd="0" presId="urn:microsoft.com/office/officeart/2005/8/layout/vList2"/>
    <dgm:cxn modelId="{3D7D6577-3041-4B81-BCB3-128DCE03E123}" type="presOf" srcId="{51C4870A-0039-40B8-B098-71B21540D1EC}" destId="{CE30C7C3-4ED0-4AD0-9187-29F8DBB84152}" srcOrd="0" destOrd="0" presId="urn:microsoft.com/office/officeart/2005/8/layout/vList2"/>
    <dgm:cxn modelId="{76C2B784-0F99-4DB9-A5F8-30BB767442D3}" type="presOf" srcId="{D33BA50C-0DCA-4BFC-84A4-D253946568B8}" destId="{33809BFD-0C25-4D07-87E0-BD6EE920B3A7}" srcOrd="0" destOrd="0" presId="urn:microsoft.com/office/officeart/2005/8/layout/vList2"/>
    <dgm:cxn modelId="{78722E95-3BB1-4F49-80B0-70742EDB5950}" srcId="{C8E7E4C9-84A9-4885-89E2-E072E07A481C}" destId="{3EAF05CC-F79D-4DC8-95CC-439EB9821BFD}" srcOrd="2" destOrd="0" parTransId="{03B47F41-63EB-4C14-9B32-D9F6AB490B98}" sibTransId="{84181DD8-F678-4F9F-97C9-91B8F45BFC89}"/>
    <dgm:cxn modelId="{5B5824DD-F6BF-4E71-8297-EE9890AD382F}" srcId="{C8E7E4C9-84A9-4885-89E2-E072E07A481C}" destId="{51C4870A-0039-40B8-B098-71B21540D1EC}" srcOrd="1" destOrd="0" parTransId="{B60959D1-4ADE-43CD-BCC6-AF43EED74C19}" sibTransId="{483420DA-5251-4272-9FD1-E805BDFD5A15}"/>
    <dgm:cxn modelId="{56682EF7-E377-4B15-A7E1-A82DFE020957}" srcId="{C8E7E4C9-84A9-4885-89E2-E072E07A481C}" destId="{D33BA50C-0DCA-4BFC-84A4-D253946568B8}" srcOrd="5" destOrd="0" parTransId="{D05F9550-6A4D-4180-B229-F97CB62F3425}" sibTransId="{290D77E5-1678-4998-A088-57ADA1FF7F0E}"/>
    <dgm:cxn modelId="{AC1D74FA-39EB-45DB-8E02-B13927538D81}" type="presOf" srcId="{C8E7E4C9-84A9-4885-89E2-E072E07A481C}" destId="{9920F50D-06A6-4156-8F38-669BEE1D8F13}" srcOrd="0" destOrd="0" presId="urn:microsoft.com/office/officeart/2005/8/layout/vList2"/>
    <dgm:cxn modelId="{6A15F0FC-2D35-455D-A29A-2D0020FBB5A5}" srcId="{C8E7E4C9-84A9-4885-89E2-E072E07A481C}" destId="{6E2E6DB5-99BE-403F-A59F-B630587810FC}" srcOrd="3" destOrd="0" parTransId="{E503F8AE-4B9D-4666-8E08-D8B8BC568069}" sibTransId="{DD7C75B2-3C66-49B9-A99B-F82900A8FEB1}"/>
    <dgm:cxn modelId="{2BE1819A-C336-4834-BA4D-E294C9D704DB}" type="presParOf" srcId="{9920F50D-06A6-4156-8F38-669BEE1D8F13}" destId="{7C66FBF9-1B16-4866-8946-DA5645458C4F}" srcOrd="0" destOrd="0" presId="urn:microsoft.com/office/officeart/2005/8/layout/vList2"/>
    <dgm:cxn modelId="{04BBB978-9D6F-49D3-8858-AACEA5D23BFA}" type="presParOf" srcId="{9920F50D-06A6-4156-8F38-669BEE1D8F13}" destId="{44E5DD66-D504-4472-B77A-6AD49CAACF69}" srcOrd="1" destOrd="0" presId="urn:microsoft.com/office/officeart/2005/8/layout/vList2"/>
    <dgm:cxn modelId="{2308B15F-4A4B-46F8-8BBD-50355A9C28C6}" type="presParOf" srcId="{9920F50D-06A6-4156-8F38-669BEE1D8F13}" destId="{CE30C7C3-4ED0-4AD0-9187-29F8DBB84152}" srcOrd="2" destOrd="0" presId="urn:microsoft.com/office/officeart/2005/8/layout/vList2"/>
    <dgm:cxn modelId="{78D301F5-7F9C-4FA7-8748-321B90334776}" type="presParOf" srcId="{9920F50D-06A6-4156-8F38-669BEE1D8F13}" destId="{83607081-F0AF-4653-9EC8-747721C2A465}" srcOrd="3" destOrd="0" presId="urn:microsoft.com/office/officeart/2005/8/layout/vList2"/>
    <dgm:cxn modelId="{2866D37D-4817-4FC9-82A7-07F3F900B3E6}" type="presParOf" srcId="{9920F50D-06A6-4156-8F38-669BEE1D8F13}" destId="{95EAE2CC-E0C0-4051-BBFE-2145B4813EC4}" srcOrd="4" destOrd="0" presId="urn:microsoft.com/office/officeart/2005/8/layout/vList2"/>
    <dgm:cxn modelId="{5D14DF35-1398-42C0-B2C5-D1EEA31D7F69}" type="presParOf" srcId="{9920F50D-06A6-4156-8F38-669BEE1D8F13}" destId="{C8F6090B-FAFF-4F94-A279-42D538E2D993}" srcOrd="5" destOrd="0" presId="urn:microsoft.com/office/officeart/2005/8/layout/vList2"/>
    <dgm:cxn modelId="{E391D8C3-3D67-49C3-B19F-0DFEA110D7E6}" type="presParOf" srcId="{9920F50D-06A6-4156-8F38-669BEE1D8F13}" destId="{84B95028-120A-40FA-A8C1-42B0170CEB4A}" srcOrd="6" destOrd="0" presId="urn:microsoft.com/office/officeart/2005/8/layout/vList2"/>
    <dgm:cxn modelId="{A83ED1C9-2B0F-40BB-AF69-112408D0B721}" type="presParOf" srcId="{9920F50D-06A6-4156-8F38-669BEE1D8F13}" destId="{FC118BF4-CBF7-4495-9B57-493935B48230}" srcOrd="7" destOrd="0" presId="urn:microsoft.com/office/officeart/2005/8/layout/vList2"/>
    <dgm:cxn modelId="{19CA61D8-989B-46E1-B68C-F0A03B45E3D7}" type="presParOf" srcId="{9920F50D-06A6-4156-8F38-669BEE1D8F13}" destId="{8E8D2E76-FF66-432C-971B-5DEBC8115BA9}" srcOrd="8" destOrd="0" presId="urn:microsoft.com/office/officeart/2005/8/layout/vList2"/>
    <dgm:cxn modelId="{2DBB9425-7C39-4925-9243-52D2DC6C4594}" type="presParOf" srcId="{9920F50D-06A6-4156-8F38-669BEE1D8F13}" destId="{8B4ED20B-302F-4E36-A8C0-41916062DCD5}" srcOrd="9" destOrd="0" presId="urn:microsoft.com/office/officeart/2005/8/layout/vList2"/>
    <dgm:cxn modelId="{DF1E648A-DAEA-4CE3-8471-FE739B093662}" type="presParOf" srcId="{9920F50D-06A6-4156-8F38-669BEE1D8F13}" destId="{33809BFD-0C25-4D07-87E0-BD6EE920B3A7}"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52AC7AF-5F7A-4DE0-B064-36851C5AC4F3}" type="doc">
      <dgm:prSet loTypeId="urn:microsoft.com/office/officeart/2005/8/layout/cycle3" loCatId="cycle" qsTypeId="urn:microsoft.com/office/officeart/2005/8/quickstyle/simple2" qsCatId="simple" csTypeId="urn:microsoft.com/office/officeart/2005/8/colors/accent0_1" csCatId="mainScheme"/>
      <dgm:spPr/>
      <dgm:t>
        <a:bodyPr/>
        <a:lstStyle/>
        <a:p>
          <a:endParaRPr lang="en-US"/>
        </a:p>
      </dgm:t>
    </dgm:pt>
    <dgm:pt modelId="{5994A41E-205B-403E-8E18-176ACF76C216}">
      <dgm:prSet/>
      <dgm:spPr/>
      <dgm:t>
        <a:bodyPr/>
        <a:lstStyle/>
        <a:p>
          <a:r>
            <a:rPr lang="en-GB"/>
            <a:t>Primary School</a:t>
          </a:r>
          <a:endParaRPr lang="en-US"/>
        </a:p>
      </dgm:t>
    </dgm:pt>
    <dgm:pt modelId="{0EEF334F-4E61-4F97-B2CE-9F5B4E14FAE2}" type="parTrans" cxnId="{84497DBD-D356-4886-B501-3AD9BB76B1BF}">
      <dgm:prSet/>
      <dgm:spPr/>
      <dgm:t>
        <a:bodyPr/>
        <a:lstStyle/>
        <a:p>
          <a:endParaRPr lang="en-US"/>
        </a:p>
      </dgm:t>
    </dgm:pt>
    <dgm:pt modelId="{EED9E134-B515-420C-800B-9A8F934BFF42}" type="sibTrans" cxnId="{84497DBD-D356-4886-B501-3AD9BB76B1BF}">
      <dgm:prSet/>
      <dgm:spPr/>
      <dgm:t>
        <a:bodyPr/>
        <a:lstStyle/>
        <a:p>
          <a:endParaRPr lang="en-US"/>
        </a:p>
      </dgm:t>
    </dgm:pt>
    <dgm:pt modelId="{D1FABA3A-E428-44CD-AE6F-5D1A22A35C91}">
      <dgm:prSet/>
      <dgm:spPr/>
      <dgm:t>
        <a:bodyPr/>
        <a:lstStyle/>
        <a:p>
          <a:r>
            <a:rPr lang="en-GB" dirty="0"/>
            <a:t>Secondary School</a:t>
          </a:r>
          <a:endParaRPr lang="en-US" dirty="0"/>
        </a:p>
      </dgm:t>
    </dgm:pt>
    <dgm:pt modelId="{A8F20D82-0DFA-48C5-A337-F05BB3BF6B51}" type="parTrans" cxnId="{51A56F82-AD32-442F-AA65-B2CA2BA374FE}">
      <dgm:prSet/>
      <dgm:spPr/>
      <dgm:t>
        <a:bodyPr/>
        <a:lstStyle/>
        <a:p>
          <a:endParaRPr lang="en-US"/>
        </a:p>
      </dgm:t>
    </dgm:pt>
    <dgm:pt modelId="{B451A142-3E0E-408F-937B-478706EE31F4}" type="sibTrans" cxnId="{51A56F82-AD32-442F-AA65-B2CA2BA374FE}">
      <dgm:prSet/>
      <dgm:spPr/>
      <dgm:t>
        <a:bodyPr/>
        <a:lstStyle/>
        <a:p>
          <a:endParaRPr lang="en-US"/>
        </a:p>
      </dgm:t>
    </dgm:pt>
    <dgm:pt modelId="{594A6026-C205-4AAC-916E-CC77FBB3F36E}">
      <dgm:prSet/>
      <dgm:spPr/>
      <dgm:t>
        <a:bodyPr/>
        <a:lstStyle/>
        <a:p>
          <a:r>
            <a:rPr lang="en-GB"/>
            <a:t>Special School</a:t>
          </a:r>
          <a:endParaRPr lang="en-US"/>
        </a:p>
      </dgm:t>
    </dgm:pt>
    <dgm:pt modelId="{90525722-1271-4EAF-93D2-6947B9CD3F67}" type="parTrans" cxnId="{4BC54643-94B4-4CD6-BF52-FF1F8F538723}">
      <dgm:prSet/>
      <dgm:spPr/>
      <dgm:t>
        <a:bodyPr/>
        <a:lstStyle/>
        <a:p>
          <a:endParaRPr lang="en-US"/>
        </a:p>
      </dgm:t>
    </dgm:pt>
    <dgm:pt modelId="{A69E6908-2CEF-4217-B354-E695A3F3B779}" type="sibTrans" cxnId="{4BC54643-94B4-4CD6-BF52-FF1F8F538723}">
      <dgm:prSet/>
      <dgm:spPr/>
      <dgm:t>
        <a:bodyPr/>
        <a:lstStyle/>
        <a:p>
          <a:endParaRPr lang="en-US"/>
        </a:p>
      </dgm:t>
    </dgm:pt>
    <dgm:pt modelId="{C60D001B-223D-4EC8-8A9F-EA8377486ECE}">
      <dgm:prSet/>
      <dgm:spPr/>
      <dgm:t>
        <a:bodyPr/>
        <a:lstStyle/>
        <a:p>
          <a:r>
            <a:rPr lang="en-GB"/>
            <a:t>FE College</a:t>
          </a:r>
          <a:endParaRPr lang="en-US"/>
        </a:p>
      </dgm:t>
    </dgm:pt>
    <dgm:pt modelId="{83106433-B88E-4D99-8482-86F690873251}" type="parTrans" cxnId="{CDD00F0D-2907-4FCA-A6DA-B9CD0E8DF3A1}">
      <dgm:prSet/>
      <dgm:spPr/>
      <dgm:t>
        <a:bodyPr/>
        <a:lstStyle/>
        <a:p>
          <a:endParaRPr lang="en-US"/>
        </a:p>
      </dgm:t>
    </dgm:pt>
    <dgm:pt modelId="{D17FF36B-EFCC-44AD-8277-04B1A8F317B1}" type="sibTrans" cxnId="{CDD00F0D-2907-4FCA-A6DA-B9CD0E8DF3A1}">
      <dgm:prSet/>
      <dgm:spPr/>
      <dgm:t>
        <a:bodyPr/>
        <a:lstStyle/>
        <a:p>
          <a:endParaRPr lang="en-US"/>
        </a:p>
      </dgm:t>
    </dgm:pt>
    <dgm:pt modelId="{B53A8423-DDAD-4507-9BFB-AA5BD3BC5D60}">
      <dgm:prSet/>
      <dgm:spPr/>
      <dgm:t>
        <a:bodyPr/>
        <a:lstStyle/>
        <a:p>
          <a:r>
            <a:rPr lang="en-GB"/>
            <a:t>Parent Carer representatives</a:t>
          </a:r>
          <a:endParaRPr lang="en-US"/>
        </a:p>
      </dgm:t>
    </dgm:pt>
    <dgm:pt modelId="{B7D6078D-DD6D-46E6-B5C0-781EEFBA8FE7}" type="parTrans" cxnId="{690F93A9-7367-45DA-93CA-FA38C6F9110B}">
      <dgm:prSet/>
      <dgm:spPr/>
      <dgm:t>
        <a:bodyPr/>
        <a:lstStyle/>
        <a:p>
          <a:endParaRPr lang="en-US"/>
        </a:p>
      </dgm:t>
    </dgm:pt>
    <dgm:pt modelId="{32C7F4A7-F225-48DC-96B8-A50F2DA6B496}" type="sibTrans" cxnId="{690F93A9-7367-45DA-93CA-FA38C6F9110B}">
      <dgm:prSet/>
      <dgm:spPr/>
      <dgm:t>
        <a:bodyPr/>
        <a:lstStyle/>
        <a:p>
          <a:endParaRPr lang="en-US"/>
        </a:p>
      </dgm:t>
    </dgm:pt>
    <dgm:pt modelId="{5867B1A8-6341-45F1-AA35-D8188AC6373D}">
      <dgm:prSet/>
      <dgm:spPr/>
      <dgm:t>
        <a:bodyPr/>
        <a:lstStyle/>
        <a:p>
          <a:r>
            <a:rPr lang="en-GB"/>
            <a:t>SEND service</a:t>
          </a:r>
          <a:endParaRPr lang="en-US"/>
        </a:p>
      </dgm:t>
    </dgm:pt>
    <dgm:pt modelId="{C93DCC87-01E7-4EDB-9CDB-EA9EAB5127EA}" type="parTrans" cxnId="{70697196-5187-43CB-9B69-895CE90220D5}">
      <dgm:prSet/>
      <dgm:spPr/>
      <dgm:t>
        <a:bodyPr/>
        <a:lstStyle/>
        <a:p>
          <a:endParaRPr lang="en-US"/>
        </a:p>
      </dgm:t>
    </dgm:pt>
    <dgm:pt modelId="{55214F14-5F3F-47E8-A518-D11D40F6CD3D}" type="sibTrans" cxnId="{70697196-5187-43CB-9B69-895CE90220D5}">
      <dgm:prSet/>
      <dgm:spPr/>
      <dgm:t>
        <a:bodyPr/>
        <a:lstStyle/>
        <a:p>
          <a:endParaRPr lang="en-US"/>
        </a:p>
      </dgm:t>
    </dgm:pt>
    <dgm:pt modelId="{570224AA-0B31-4497-A82F-E4B7B370AB80}">
      <dgm:prSet/>
      <dgm:spPr/>
      <dgm:t>
        <a:bodyPr/>
        <a:lstStyle/>
        <a:p>
          <a:r>
            <a:rPr lang="en-GB"/>
            <a:t>Social Care</a:t>
          </a:r>
          <a:endParaRPr lang="en-US"/>
        </a:p>
      </dgm:t>
    </dgm:pt>
    <dgm:pt modelId="{3D5F744C-565D-4860-B46F-1035B1F4D2B1}" type="parTrans" cxnId="{667626DA-5524-427C-AACF-A0D64240A40F}">
      <dgm:prSet/>
      <dgm:spPr/>
      <dgm:t>
        <a:bodyPr/>
        <a:lstStyle/>
        <a:p>
          <a:endParaRPr lang="en-US"/>
        </a:p>
      </dgm:t>
    </dgm:pt>
    <dgm:pt modelId="{A89DC9D9-C067-49F2-B713-2F82EB03B21C}" type="sibTrans" cxnId="{667626DA-5524-427C-AACF-A0D64240A40F}">
      <dgm:prSet/>
      <dgm:spPr/>
      <dgm:t>
        <a:bodyPr/>
        <a:lstStyle/>
        <a:p>
          <a:endParaRPr lang="en-US"/>
        </a:p>
      </dgm:t>
    </dgm:pt>
    <dgm:pt modelId="{CB706EAD-C77D-4581-A971-47A7BA98D868}">
      <dgm:prSet/>
      <dgm:spPr/>
      <dgm:t>
        <a:bodyPr/>
        <a:lstStyle/>
        <a:p>
          <a:r>
            <a:rPr lang="en-GB"/>
            <a:t>Health</a:t>
          </a:r>
          <a:endParaRPr lang="en-US"/>
        </a:p>
      </dgm:t>
    </dgm:pt>
    <dgm:pt modelId="{61B65FE0-C9DA-4A43-A498-8201F6173346}" type="parTrans" cxnId="{976531E1-07F5-4A70-B6EF-550F32AE06A6}">
      <dgm:prSet/>
      <dgm:spPr/>
      <dgm:t>
        <a:bodyPr/>
        <a:lstStyle/>
        <a:p>
          <a:endParaRPr lang="en-US"/>
        </a:p>
      </dgm:t>
    </dgm:pt>
    <dgm:pt modelId="{EB682C81-2779-43CF-B645-4989DF956DE2}" type="sibTrans" cxnId="{976531E1-07F5-4A70-B6EF-550F32AE06A6}">
      <dgm:prSet/>
      <dgm:spPr/>
      <dgm:t>
        <a:bodyPr/>
        <a:lstStyle/>
        <a:p>
          <a:endParaRPr lang="en-US"/>
        </a:p>
      </dgm:t>
    </dgm:pt>
    <dgm:pt modelId="{AC79F00C-AF30-4777-B9A9-0748EBA6CABD}">
      <dgm:prSet/>
      <dgm:spPr/>
      <dgm:t>
        <a:bodyPr/>
        <a:lstStyle/>
        <a:p>
          <a:r>
            <a:rPr lang="en-GB"/>
            <a:t>Learner Engagement</a:t>
          </a:r>
          <a:endParaRPr lang="en-US"/>
        </a:p>
      </dgm:t>
    </dgm:pt>
    <dgm:pt modelId="{37D7EAC9-0085-4982-827A-CA782F0C0CD6}" type="parTrans" cxnId="{7F903DF0-ECFD-4962-9E02-F40F8205A5C4}">
      <dgm:prSet/>
      <dgm:spPr/>
      <dgm:t>
        <a:bodyPr/>
        <a:lstStyle/>
        <a:p>
          <a:endParaRPr lang="en-US"/>
        </a:p>
      </dgm:t>
    </dgm:pt>
    <dgm:pt modelId="{0D22059A-939D-4472-AAB8-DD4234E82470}" type="sibTrans" cxnId="{7F903DF0-ECFD-4962-9E02-F40F8205A5C4}">
      <dgm:prSet/>
      <dgm:spPr/>
      <dgm:t>
        <a:bodyPr/>
        <a:lstStyle/>
        <a:p>
          <a:endParaRPr lang="en-US"/>
        </a:p>
      </dgm:t>
    </dgm:pt>
    <dgm:pt modelId="{8A6946CD-A0E7-46AD-A8C5-97C9E7622D8A}">
      <dgm:prSet/>
      <dgm:spPr/>
      <dgm:t>
        <a:bodyPr/>
        <a:lstStyle/>
        <a:p>
          <a:r>
            <a:rPr lang="en-GB"/>
            <a:t>Business Analysts</a:t>
          </a:r>
          <a:endParaRPr lang="en-US"/>
        </a:p>
      </dgm:t>
    </dgm:pt>
    <dgm:pt modelId="{0A4A98BD-11B2-4181-929F-AC0556113052}" type="parTrans" cxnId="{74355D0B-491A-47AC-8DAF-800585E17590}">
      <dgm:prSet/>
      <dgm:spPr/>
      <dgm:t>
        <a:bodyPr/>
        <a:lstStyle/>
        <a:p>
          <a:endParaRPr lang="en-US"/>
        </a:p>
      </dgm:t>
    </dgm:pt>
    <dgm:pt modelId="{AE76FF52-659F-4227-8A45-0649B254D49D}" type="sibTrans" cxnId="{74355D0B-491A-47AC-8DAF-800585E17590}">
      <dgm:prSet/>
      <dgm:spPr/>
      <dgm:t>
        <a:bodyPr/>
        <a:lstStyle/>
        <a:p>
          <a:endParaRPr lang="en-US"/>
        </a:p>
      </dgm:t>
    </dgm:pt>
    <dgm:pt modelId="{E54C9A42-A7D1-43FB-AABA-E97BC1A7E017}">
      <dgm:prSet/>
      <dgm:spPr/>
      <dgm:t>
        <a:bodyPr/>
        <a:lstStyle/>
        <a:p>
          <a:r>
            <a:rPr lang="en-GB" dirty="0"/>
            <a:t>Place Planning</a:t>
          </a:r>
          <a:endParaRPr lang="en-US" dirty="0"/>
        </a:p>
      </dgm:t>
    </dgm:pt>
    <dgm:pt modelId="{BA1118D2-615A-4EE0-B11A-8DB36E9475D0}" type="parTrans" cxnId="{F767AA12-8F7E-4DD7-B49C-CBC15C5DD5BE}">
      <dgm:prSet/>
      <dgm:spPr/>
      <dgm:t>
        <a:bodyPr/>
        <a:lstStyle/>
        <a:p>
          <a:endParaRPr lang="en-US"/>
        </a:p>
      </dgm:t>
    </dgm:pt>
    <dgm:pt modelId="{1C60E0CA-F8B4-4E26-A9C2-6A66961B5BC1}" type="sibTrans" cxnId="{F767AA12-8F7E-4DD7-B49C-CBC15C5DD5BE}">
      <dgm:prSet/>
      <dgm:spPr/>
      <dgm:t>
        <a:bodyPr/>
        <a:lstStyle/>
        <a:p>
          <a:endParaRPr lang="en-US"/>
        </a:p>
      </dgm:t>
    </dgm:pt>
    <dgm:pt modelId="{E832E0A0-3074-4F7C-A79E-5FF2889A06CC}" type="pres">
      <dgm:prSet presAssocID="{C52AC7AF-5F7A-4DE0-B064-36851C5AC4F3}" presName="Name0" presStyleCnt="0">
        <dgm:presLayoutVars>
          <dgm:dir/>
          <dgm:resizeHandles val="exact"/>
        </dgm:presLayoutVars>
      </dgm:prSet>
      <dgm:spPr/>
    </dgm:pt>
    <dgm:pt modelId="{58478BF6-C5D4-40D3-A93E-7F02B59FA7D8}" type="pres">
      <dgm:prSet presAssocID="{C52AC7AF-5F7A-4DE0-B064-36851C5AC4F3}" presName="cycle" presStyleCnt="0"/>
      <dgm:spPr/>
    </dgm:pt>
    <dgm:pt modelId="{DFE154A2-5338-4D95-A68B-054417C07EF0}" type="pres">
      <dgm:prSet presAssocID="{5994A41E-205B-403E-8E18-176ACF76C216}" presName="nodeFirstNode" presStyleLbl="node1" presStyleIdx="0" presStyleCnt="11">
        <dgm:presLayoutVars>
          <dgm:bulletEnabled val="1"/>
        </dgm:presLayoutVars>
      </dgm:prSet>
      <dgm:spPr/>
    </dgm:pt>
    <dgm:pt modelId="{944C7E70-E39C-41DB-8C09-A5FF81810629}" type="pres">
      <dgm:prSet presAssocID="{EED9E134-B515-420C-800B-9A8F934BFF42}" presName="sibTransFirstNode" presStyleLbl="bgShp" presStyleIdx="0" presStyleCnt="1"/>
      <dgm:spPr/>
    </dgm:pt>
    <dgm:pt modelId="{EA0A6CF5-536C-40C3-8538-CFAF7C74C358}" type="pres">
      <dgm:prSet presAssocID="{D1FABA3A-E428-44CD-AE6F-5D1A22A35C91}" presName="nodeFollowingNodes" presStyleLbl="node1" presStyleIdx="1" presStyleCnt="11" custRadScaleRad="103459" custRadScaleInc="22638">
        <dgm:presLayoutVars>
          <dgm:bulletEnabled val="1"/>
        </dgm:presLayoutVars>
      </dgm:prSet>
      <dgm:spPr/>
    </dgm:pt>
    <dgm:pt modelId="{07F5EBBD-FB53-4437-83A0-4C7050DA5EFB}" type="pres">
      <dgm:prSet presAssocID="{594A6026-C205-4AAC-916E-CC77FBB3F36E}" presName="nodeFollowingNodes" presStyleLbl="node1" presStyleIdx="2" presStyleCnt="11">
        <dgm:presLayoutVars>
          <dgm:bulletEnabled val="1"/>
        </dgm:presLayoutVars>
      </dgm:prSet>
      <dgm:spPr/>
    </dgm:pt>
    <dgm:pt modelId="{549D2DEA-AC3D-4886-B393-CE85CCF2B488}" type="pres">
      <dgm:prSet presAssocID="{C60D001B-223D-4EC8-8A9F-EA8377486ECE}" presName="nodeFollowingNodes" presStyleLbl="node1" presStyleIdx="3" presStyleCnt="11">
        <dgm:presLayoutVars>
          <dgm:bulletEnabled val="1"/>
        </dgm:presLayoutVars>
      </dgm:prSet>
      <dgm:spPr/>
    </dgm:pt>
    <dgm:pt modelId="{C61EF8AA-B4C5-4A86-8E81-18A0833660C9}" type="pres">
      <dgm:prSet presAssocID="{B53A8423-DDAD-4507-9BFB-AA5BD3BC5D60}" presName="nodeFollowingNodes" presStyleLbl="node1" presStyleIdx="4" presStyleCnt="11">
        <dgm:presLayoutVars>
          <dgm:bulletEnabled val="1"/>
        </dgm:presLayoutVars>
      </dgm:prSet>
      <dgm:spPr/>
    </dgm:pt>
    <dgm:pt modelId="{FB9AA61F-7D45-4994-9B50-96E380C09AFC}" type="pres">
      <dgm:prSet presAssocID="{5867B1A8-6341-45F1-AA35-D8188AC6373D}" presName="nodeFollowingNodes" presStyleLbl="node1" presStyleIdx="5" presStyleCnt="11">
        <dgm:presLayoutVars>
          <dgm:bulletEnabled val="1"/>
        </dgm:presLayoutVars>
      </dgm:prSet>
      <dgm:spPr/>
    </dgm:pt>
    <dgm:pt modelId="{DAFCE14B-B31F-4022-8614-15E63A42FFE6}" type="pres">
      <dgm:prSet presAssocID="{570224AA-0B31-4497-A82F-E4B7B370AB80}" presName="nodeFollowingNodes" presStyleLbl="node1" presStyleIdx="6" presStyleCnt="11">
        <dgm:presLayoutVars>
          <dgm:bulletEnabled val="1"/>
        </dgm:presLayoutVars>
      </dgm:prSet>
      <dgm:spPr/>
    </dgm:pt>
    <dgm:pt modelId="{06A2DB3B-9958-4ACB-9466-A449500D8C63}" type="pres">
      <dgm:prSet presAssocID="{CB706EAD-C77D-4581-A971-47A7BA98D868}" presName="nodeFollowingNodes" presStyleLbl="node1" presStyleIdx="7" presStyleCnt="11">
        <dgm:presLayoutVars>
          <dgm:bulletEnabled val="1"/>
        </dgm:presLayoutVars>
      </dgm:prSet>
      <dgm:spPr/>
    </dgm:pt>
    <dgm:pt modelId="{C9B220B9-452E-4E6E-92C2-50FCD334DCB2}" type="pres">
      <dgm:prSet presAssocID="{AC79F00C-AF30-4777-B9A9-0748EBA6CABD}" presName="nodeFollowingNodes" presStyleLbl="node1" presStyleIdx="8" presStyleCnt="11">
        <dgm:presLayoutVars>
          <dgm:bulletEnabled val="1"/>
        </dgm:presLayoutVars>
      </dgm:prSet>
      <dgm:spPr/>
    </dgm:pt>
    <dgm:pt modelId="{37254BCD-F25B-4548-8829-928FEFFDA999}" type="pres">
      <dgm:prSet presAssocID="{8A6946CD-A0E7-46AD-A8C5-97C9E7622D8A}" presName="nodeFollowingNodes" presStyleLbl="node1" presStyleIdx="9" presStyleCnt="11">
        <dgm:presLayoutVars>
          <dgm:bulletEnabled val="1"/>
        </dgm:presLayoutVars>
      </dgm:prSet>
      <dgm:spPr/>
    </dgm:pt>
    <dgm:pt modelId="{D8409CE3-77E9-4634-8EB1-8CA359382735}" type="pres">
      <dgm:prSet presAssocID="{E54C9A42-A7D1-43FB-AABA-E97BC1A7E017}" presName="nodeFollowingNodes" presStyleLbl="node1" presStyleIdx="10" presStyleCnt="11" custRadScaleRad="100528" custRadScaleInc="-15737">
        <dgm:presLayoutVars>
          <dgm:bulletEnabled val="1"/>
        </dgm:presLayoutVars>
      </dgm:prSet>
      <dgm:spPr/>
    </dgm:pt>
  </dgm:ptLst>
  <dgm:cxnLst>
    <dgm:cxn modelId="{67D6AF02-0E28-4D32-8012-839ACB4CE59B}" type="presOf" srcId="{594A6026-C205-4AAC-916E-CC77FBB3F36E}" destId="{07F5EBBD-FB53-4437-83A0-4C7050DA5EFB}" srcOrd="0" destOrd="0" presId="urn:microsoft.com/office/officeart/2005/8/layout/cycle3"/>
    <dgm:cxn modelId="{21FB3B04-1BEF-4A39-8CB6-3AC8E4A80AFB}" type="presOf" srcId="{C60D001B-223D-4EC8-8A9F-EA8377486ECE}" destId="{549D2DEA-AC3D-4886-B393-CE85CCF2B488}" srcOrd="0" destOrd="0" presId="urn:microsoft.com/office/officeart/2005/8/layout/cycle3"/>
    <dgm:cxn modelId="{74355D0B-491A-47AC-8DAF-800585E17590}" srcId="{C52AC7AF-5F7A-4DE0-B064-36851C5AC4F3}" destId="{8A6946CD-A0E7-46AD-A8C5-97C9E7622D8A}" srcOrd="9" destOrd="0" parTransId="{0A4A98BD-11B2-4181-929F-AC0556113052}" sibTransId="{AE76FF52-659F-4227-8A45-0649B254D49D}"/>
    <dgm:cxn modelId="{CDD00F0D-2907-4FCA-A6DA-B9CD0E8DF3A1}" srcId="{C52AC7AF-5F7A-4DE0-B064-36851C5AC4F3}" destId="{C60D001B-223D-4EC8-8A9F-EA8377486ECE}" srcOrd="3" destOrd="0" parTransId="{83106433-B88E-4D99-8482-86F690873251}" sibTransId="{D17FF36B-EFCC-44AD-8277-04B1A8F317B1}"/>
    <dgm:cxn modelId="{F767AA12-8F7E-4DD7-B49C-CBC15C5DD5BE}" srcId="{C52AC7AF-5F7A-4DE0-B064-36851C5AC4F3}" destId="{E54C9A42-A7D1-43FB-AABA-E97BC1A7E017}" srcOrd="10" destOrd="0" parTransId="{BA1118D2-615A-4EE0-B11A-8DB36E9475D0}" sibTransId="{1C60E0CA-F8B4-4E26-A9C2-6A66961B5BC1}"/>
    <dgm:cxn modelId="{91BA793E-E0F6-45B5-90BD-05491CE4B2EA}" type="presOf" srcId="{B53A8423-DDAD-4507-9BFB-AA5BD3BC5D60}" destId="{C61EF8AA-B4C5-4A86-8E81-18A0833660C9}" srcOrd="0" destOrd="0" presId="urn:microsoft.com/office/officeart/2005/8/layout/cycle3"/>
    <dgm:cxn modelId="{400CBB5F-CE8C-4280-8AA5-20CFFCA4B3F0}" type="presOf" srcId="{8A6946CD-A0E7-46AD-A8C5-97C9E7622D8A}" destId="{37254BCD-F25B-4548-8829-928FEFFDA999}" srcOrd="0" destOrd="0" presId="urn:microsoft.com/office/officeart/2005/8/layout/cycle3"/>
    <dgm:cxn modelId="{4BC54643-94B4-4CD6-BF52-FF1F8F538723}" srcId="{C52AC7AF-5F7A-4DE0-B064-36851C5AC4F3}" destId="{594A6026-C205-4AAC-916E-CC77FBB3F36E}" srcOrd="2" destOrd="0" parTransId="{90525722-1271-4EAF-93D2-6947B9CD3F67}" sibTransId="{A69E6908-2CEF-4217-B354-E695A3F3B779}"/>
    <dgm:cxn modelId="{F90CB079-D680-4C96-8226-20F843D33147}" type="presOf" srcId="{EED9E134-B515-420C-800B-9A8F934BFF42}" destId="{944C7E70-E39C-41DB-8C09-A5FF81810629}" srcOrd="0" destOrd="0" presId="urn:microsoft.com/office/officeart/2005/8/layout/cycle3"/>
    <dgm:cxn modelId="{F2E67B7E-AAF0-4996-AB5B-350275541DBB}" type="presOf" srcId="{570224AA-0B31-4497-A82F-E4B7B370AB80}" destId="{DAFCE14B-B31F-4022-8614-15E63A42FFE6}" srcOrd="0" destOrd="0" presId="urn:microsoft.com/office/officeart/2005/8/layout/cycle3"/>
    <dgm:cxn modelId="{910C727F-F92D-4EC2-8C39-381AF3848DF2}" type="presOf" srcId="{C52AC7AF-5F7A-4DE0-B064-36851C5AC4F3}" destId="{E832E0A0-3074-4F7C-A79E-5FF2889A06CC}" srcOrd="0" destOrd="0" presId="urn:microsoft.com/office/officeart/2005/8/layout/cycle3"/>
    <dgm:cxn modelId="{10CCDD80-4422-4484-AE86-C4B7107D3D52}" type="presOf" srcId="{D1FABA3A-E428-44CD-AE6F-5D1A22A35C91}" destId="{EA0A6CF5-536C-40C3-8538-CFAF7C74C358}" srcOrd="0" destOrd="0" presId="urn:microsoft.com/office/officeart/2005/8/layout/cycle3"/>
    <dgm:cxn modelId="{51A56F82-AD32-442F-AA65-B2CA2BA374FE}" srcId="{C52AC7AF-5F7A-4DE0-B064-36851C5AC4F3}" destId="{D1FABA3A-E428-44CD-AE6F-5D1A22A35C91}" srcOrd="1" destOrd="0" parTransId="{A8F20D82-0DFA-48C5-A337-F05BB3BF6B51}" sibTransId="{B451A142-3E0E-408F-937B-478706EE31F4}"/>
    <dgm:cxn modelId="{174B1795-E4FD-4CCE-AB6A-B9F45E83097B}" type="presOf" srcId="{5994A41E-205B-403E-8E18-176ACF76C216}" destId="{DFE154A2-5338-4D95-A68B-054417C07EF0}" srcOrd="0" destOrd="0" presId="urn:microsoft.com/office/officeart/2005/8/layout/cycle3"/>
    <dgm:cxn modelId="{70697196-5187-43CB-9B69-895CE90220D5}" srcId="{C52AC7AF-5F7A-4DE0-B064-36851C5AC4F3}" destId="{5867B1A8-6341-45F1-AA35-D8188AC6373D}" srcOrd="5" destOrd="0" parTransId="{C93DCC87-01E7-4EDB-9CDB-EA9EAB5127EA}" sibTransId="{55214F14-5F3F-47E8-A518-D11D40F6CD3D}"/>
    <dgm:cxn modelId="{7714DDA4-FC8C-411A-A7E5-3DC2CBFF1EE7}" type="presOf" srcId="{5867B1A8-6341-45F1-AA35-D8188AC6373D}" destId="{FB9AA61F-7D45-4994-9B50-96E380C09AFC}" srcOrd="0" destOrd="0" presId="urn:microsoft.com/office/officeart/2005/8/layout/cycle3"/>
    <dgm:cxn modelId="{690F93A9-7367-45DA-93CA-FA38C6F9110B}" srcId="{C52AC7AF-5F7A-4DE0-B064-36851C5AC4F3}" destId="{B53A8423-DDAD-4507-9BFB-AA5BD3BC5D60}" srcOrd="4" destOrd="0" parTransId="{B7D6078D-DD6D-46E6-B5C0-781EEFBA8FE7}" sibTransId="{32C7F4A7-F225-48DC-96B8-A50F2DA6B496}"/>
    <dgm:cxn modelId="{84497DBD-D356-4886-B501-3AD9BB76B1BF}" srcId="{C52AC7AF-5F7A-4DE0-B064-36851C5AC4F3}" destId="{5994A41E-205B-403E-8E18-176ACF76C216}" srcOrd="0" destOrd="0" parTransId="{0EEF334F-4E61-4F97-B2CE-9F5B4E14FAE2}" sibTransId="{EED9E134-B515-420C-800B-9A8F934BFF42}"/>
    <dgm:cxn modelId="{9F2D56CE-EF31-45EF-97E3-B0C6122E549F}" type="presOf" srcId="{AC79F00C-AF30-4777-B9A9-0748EBA6CABD}" destId="{C9B220B9-452E-4E6E-92C2-50FCD334DCB2}" srcOrd="0" destOrd="0" presId="urn:microsoft.com/office/officeart/2005/8/layout/cycle3"/>
    <dgm:cxn modelId="{E22FB3CE-FE1F-4B4E-ADEF-73A40D7142E9}" type="presOf" srcId="{E54C9A42-A7D1-43FB-AABA-E97BC1A7E017}" destId="{D8409CE3-77E9-4634-8EB1-8CA359382735}" srcOrd="0" destOrd="0" presId="urn:microsoft.com/office/officeart/2005/8/layout/cycle3"/>
    <dgm:cxn modelId="{667626DA-5524-427C-AACF-A0D64240A40F}" srcId="{C52AC7AF-5F7A-4DE0-B064-36851C5AC4F3}" destId="{570224AA-0B31-4497-A82F-E4B7B370AB80}" srcOrd="6" destOrd="0" parTransId="{3D5F744C-565D-4860-B46F-1035B1F4D2B1}" sibTransId="{A89DC9D9-C067-49F2-B713-2F82EB03B21C}"/>
    <dgm:cxn modelId="{976531E1-07F5-4A70-B6EF-550F32AE06A6}" srcId="{C52AC7AF-5F7A-4DE0-B064-36851C5AC4F3}" destId="{CB706EAD-C77D-4581-A971-47A7BA98D868}" srcOrd="7" destOrd="0" parTransId="{61B65FE0-C9DA-4A43-A498-8201F6173346}" sibTransId="{EB682C81-2779-43CF-B645-4989DF956DE2}"/>
    <dgm:cxn modelId="{59C31DE9-3D91-4365-ACC1-9D596D826115}" type="presOf" srcId="{CB706EAD-C77D-4581-A971-47A7BA98D868}" destId="{06A2DB3B-9958-4ACB-9466-A449500D8C63}" srcOrd="0" destOrd="0" presId="urn:microsoft.com/office/officeart/2005/8/layout/cycle3"/>
    <dgm:cxn modelId="{7F903DF0-ECFD-4962-9E02-F40F8205A5C4}" srcId="{C52AC7AF-5F7A-4DE0-B064-36851C5AC4F3}" destId="{AC79F00C-AF30-4777-B9A9-0748EBA6CABD}" srcOrd="8" destOrd="0" parTransId="{37D7EAC9-0085-4982-827A-CA782F0C0CD6}" sibTransId="{0D22059A-939D-4472-AAB8-DD4234E82470}"/>
    <dgm:cxn modelId="{4696773E-841E-45EA-AD93-6A51FE2FB701}" type="presParOf" srcId="{E832E0A0-3074-4F7C-A79E-5FF2889A06CC}" destId="{58478BF6-C5D4-40D3-A93E-7F02B59FA7D8}" srcOrd="0" destOrd="0" presId="urn:microsoft.com/office/officeart/2005/8/layout/cycle3"/>
    <dgm:cxn modelId="{7EDEE7A0-8C51-4044-B6E3-527D37B85DED}" type="presParOf" srcId="{58478BF6-C5D4-40D3-A93E-7F02B59FA7D8}" destId="{DFE154A2-5338-4D95-A68B-054417C07EF0}" srcOrd="0" destOrd="0" presId="urn:microsoft.com/office/officeart/2005/8/layout/cycle3"/>
    <dgm:cxn modelId="{78BCBA79-1726-46F8-8171-0E4F3DA19030}" type="presParOf" srcId="{58478BF6-C5D4-40D3-A93E-7F02B59FA7D8}" destId="{944C7E70-E39C-41DB-8C09-A5FF81810629}" srcOrd="1" destOrd="0" presId="urn:microsoft.com/office/officeart/2005/8/layout/cycle3"/>
    <dgm:cxn modelId="{90708C32-B0BB-4523-B012-D1EE8A867F7F}" type="presParOf" srcId="{58478BF6-C5D4-40D3-A93E-7F02B59FA7D8}" destId="{EA0A6CF5-536C-40C3-8538-CFAF7C74C358}" srcOrd="2" destOrd="0" presId="urn:microsoft.com/office/officeart/2005/8/layout/cycle3"/>
    <dgm:cxn modelId="{98D9632C-1856-49DE-B1A7-3770C32FB044}" type="presParOf" srcId="{58478BF6-C5D4-40D3-A93E-7F02B59FA7D8}" destId="{07F5EBBD-FB53-4437-83A0-4C7050DA5EFB}" srcOrd="3" destOrd="0" presId="urn:microsoft.com/office/officeart/2005/8/layout/cycle3"/>
    <dgm:cxn modelId="{B15BFE61-62D9-4C6B-AAA7-F9ED00FDFC61}" type="presParOf" srcId="{58478BF6-C5D4-40D3-A93E-7F02B59FA7D8}" destId="{549D2DEA-AC3D-4886-B393-CE85CCF2B488}" srcOrd="4" destOrd="0" presId="urn:microsoft.com/office/officeart/2005/8/layout/cycle3"/>
    <dgm:cxn modelId="{FA83997C-C133-4F5E-BAEE-CD4D7CDD5943}" type="presParOf" srcId="{58478BF6-C5D4-40D3-A93E-7F02B59FA7D8}" destId="{C61EF8AA-B4C5-4A86-8E81-18A0833660C9}" srcOrd="5" destOrd="0" presId="urn:microsoft.com/office/officeart/2005/8/layout/cycle3"/>
    <dgm:cxn modelId="{2407F13F-3D2F-477C-BB1E-017CCB6AA515}" type="presParOf" srcId="{58478BF6-C5D4-40D3-A93E-7F02B59FA7D8}" destId="{FB9AA61F-7D45-4994-9B50-96E380C09AFC}" srcOrd="6" destOrd="0" presId="urn:microsoft.com/office/officeart/2005/8/layout/cycle3"/>
    <dgm:cxn modelId="{EB8D5CF3-D3F3-4AB2-8B70-7F66C0DE39E8}" type="presParOf" srcId="{58478BF6-C5D4-40D3-A93E-7F02B59FA7D8}" destId="{DAFCE14B-B31F-4022-8614-15E63A42FFE6}" srcOrd="7" destOrd="0" presId="urn:microsoft.com/office/officeart/2005/8/layout/cycle3"/>
    <dgm:cxn modelId="{54A09E40-7B70-4D28-885B-D42583DAD8EA}" type="presParOf" srcId="{58478BF6-C5D4-40D3-A93E-7F02B59FA7D8}" destId="{06A2DB3B-9958-4ACB-9466-A449500D8C63}" srcOrd="8" destOrd="0" presId="urn:microsoft.com/office/officeart/2005/8/layout/cycle3"/>
    <dgm:cxn modelId="{6221462B-B124-4291-8D7A-EDAA9894F78C}" type="presParOf" srcId="{58478BF6-C5D4-40D3-A93E-7F02B59FA7D8}" destId="{C9B220B9-452E-4E6E-92C2-50FCD334DCB2}" srcOrd="9" destOrd="0" presId="urn:microsoft.com/office/officeart/2005/8/layout/cycle3"/>
    <dgm:cxn modelId="{BBB1564A-B37A-44E4-9438-D5A5255DF3F7}" type="presParOf" srcId="{58478BF6-C5D4-40D3-A93E-7F02B59FA7D8}" destId="{37254BCD-F25B-4548-8829-928FEFFDA999}" srcOrd="10" destOrd="0" presId="urn:microsoft.com/office/officeart/2005/8/layout/cycle3"/>
    <dgm:cxn modelId="{FC467FFF-0E44-47C7-A0A3-BC3893C46960}" type="presParOf" srcId="{58478BF6-C5D4-40D3-A93E-7F02B59FA7D8}" destId="{D8409CE3-77E9-4634-8EB1-8CA359382735}" srcOrd="11"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BBFD44-C2D3-4519-B9DD-9E49829C26FA}" type="doc">
      <dgm:prSet loTypeId="urn:microsoft.com/office/officeart/2005/8/layout/vList5" loCatId="list" qsTypeId="urn:microsoft.com/office/officeart/2005/8/quickstyle/simple1" qsCatId="simple" csTypeId="urn:microsoft.com/office/officeart/2005/8/colors/accent0_1" csCatId="mainScheme" phldr="1"/>
      <dgm:spPr/>
      <dgm:t>
        <a:bodyPr/>
        <a:lstStyle/>
        <a:p>
          <a:endParaRPr lang="en-GB"/>
        </a:p>
      </dgm:t>
    </dgm:pt>
    <dgm:pt modelId="{A14DEFF2-E521-45E5-9BA6-FA6BBA7A33D3}">
      <dgm:prSet/>
      <dgm:spPr/>
      <dgm:t>
        <a:bodyPr/>
        <a:lstStyle/>
        <a:p>
          <a:r>
            <a:rPr lang="en-GB"/>
            <a:t>Sufficiency</a:t>
          </a:r>
        </a:p>
      </dgm:t>
    </dgm:pt>
    <dgm:pt modelId="{5CD236E6-CA7E-4CF1-94D1-D078A38AAFD0}" type="parTrans" cxnId="{76614DA1-CFA2-4658-94E2-9E4BDBF98C1D}">
      <dgm:prSet/>
      <dgm:spPr/>
      <dgm:t>
        <a:bodyPr/>
        <a:lstStyle/>
        <a:p>
          <a:endParaRPr lang="en-GB"/>
        </a:p>
      </dgm:t>
    </dgm:pt>
    <dgm:pt modelId="{565392CB-40CC-490B-BB32-9ACEFD9DD48B}" type="sibTrans" cxnId="{76614DA1-CFA2-4658-94E2-9E4BDBF98C1D}">
      <dgm:prSet/>
      <dgm:spPr/>
      <dgm:t>
        <a:bodyPr/>
        <a:lstStyle/>
        <a:p>
          <a:endParaRPr lang="en-GB"/>
        </a:p>
      </dgm:t>
    </dgm:pt>
    <dgm:pt modelId="{31CFE101-385F-4DC5-9F7D-D4311BA5CA7A}">
      <dgm:prSet/>
      <dgm:spPr/>
      <dgm:t>
        <a:bodyPr/>
        <a:lstStyle/>
        <a:p>
          <a:r>
            <a:rPr lang="en-GB" dirty="0"/>
            <a:t>review demand, geography, and options and opportunities to meet the changing needs of the education of our SEND population</a:t>
          </a:r>
        </a:p>
      </dgm:t>
    </dgm:pt>
    <dgm:pt modelId="{8A67527C-ABFA-4F6B-8E0E-814B01C1E1EC}" type="parTrans" cxnId="{59C2D4DC-33C4-4CF9-8039-2A52B31206A5}">
      <dgm:prSet/>
      <dgm:spPr/>
      <dgm:t>
        <a:bodyPr/>
        <a:lstStyle/>
        <a:p>
          <a:endParaRPr lang="en-GB"/>
        </a:p>
      </dgm:t>
    </dgm:pt>
    <dgm:pt modelId="{ACB799AE-E6A5-408A-850F-EF5B25C788F4}" type="sibTrans" cxnId="{59C2D4DC-33C4-4CF9-8039-2A52B31206A5}">
      <dgm:prSet/>
      <dgm:spPr/>
      <dgm:t>
        <a:bodyPr/>
        <a:lstStyle/>
        <a:p>
          <a:endParaRPr lang="en-GB"/>
        </a:p>
      </dgm:t>
    </dgm:pt>
    <dgm:pt modelId="{1FDDC167-3C02-4F04-9F3C-BC8167AF817F}">
      <dgm:prSet/>
      <dgm:spPr/>
      <dgm:t>
        <a:bodyPr/>
        <a:lstStyle/>
        <a:p>
          <a:r>
            <a:rPr lang="en-GB"/>
            <a:t>SEND Continuum</a:t>
          </a:r>
        </a:p>
      </dgm:t>
    </dgm:pt>
    <dgm:pt modelId="{50E69025-5132-4C86-9B8C-1DCD3A935602}" type="parTrans" cxnId="{1E956230-4390-4D05-A0A5-874B3AB3E9DC}">
      <dgm:prSet/>
      <dgm:spPr/>
      <dgm:t>
        <a:bodyPr/>
        <a:lstStyle/>
        <a:p>
          <a:endParaRPr lang="en-GB"/>
        </a:p>
      </dgm:t>
    </dgm:pt>
    <dgm:pt modelId="{CADE37DA-4DDA-4FD4-8F52-6106DDD33C17}" type="sibTrans" cxnId="{1E956230-4390-4D05-A0A5-874B3AB3E9DC}">
      <dgm:prSet/>
      <dgm:spPr/>
      <dgm:t>
        <a:bodyPr/>
        <a:lstStyle/>
        <a:p>
          <a:endParaRPr lang="en-GB"/>
        </a:p>
      </dgm:t>
    </dgm:pt>
    <dgm:pt modelId="{314BDF7A-3478-432B-8BED-2D8980449128}">
      <dgm:prSet/>
      <dgm:spPr/>
      <dgm:t>
        <a:bodyPr/>
        <a:lstStyle/>
        <a:p>
          <a:r>
            <a:rPr lang="en-GB" dirty="0"/>
            <a:t>support and develop confident school communities, outreach and developing specialists in schools so that fewer students require an EHCP to access support</a:t>
          </a:r>
        </a:p>
      </dgm:t>
    </dgm:pt>
    <dgm:pt modelId="{079DA650-CF0C-4FF8-91C4-44EDB2895E86}" type="parTrans" cxnId="{380E5A7B-8992-4C45-83C3-19008AB85212}">
      <dgm:prSet/>
      <dgm:spPr/>
      <dgm:t>
        <a:bodyPr/>
        <a:lstStyle/>
        <a:p>
          <a:endParaRPr lang="en-GB"/>
        </a:p>
      </dgm:t>
    </dgm:pt>
    <dgm:pt modelId="{3D31EF35-8897-403B-A123-4787768D0740}" type="sibTrans" cxnId="{380E5A7B-8992-4C45-83C3-19008AB85212}">
      <dgm:prSet/>
      <dgm:spPr/>
      <dgm:t>
        <a:bodyPr/>
        <a:lstStyle/>
        <a:p>
          <a:endParaRPr lang="en-GB"/>
        </a:p>
      </dgm:t>
    </dgm:pt>
    <dgm:pt modelId="{B3A1753F-1889-454C-8245-BB0107A2B090}">
      <dgm:prSet/>
      <dgm:spPr/>
      <dgm:t>
        <a:bodyPr/>
        <a:lstStyle/>
        <a:p>
          <a:r>
            <a:rPr lang="en-GB"/>
            <a:t>Finance</a:t>
          </a:r>
        </a:p>
      </dgm:t>
    </dgm:pt>
    <dgm:pt modelId="{F04D7327-B7EB-4126-9231-1B344B189AFF}" type="parTrans" cxnId="{C3391BA1-13EA-4D1D-8155-96B153DCB97F}">
      <dgm:prSet/>
      <dgm:spPr/>
      <dgm:t>
        <a:bodyPr/>
        <a:lstStyle/>
        <a:p>
          <a:endParaRPr lang="en-GB"/>
        </a:p>
      </dgm:t>
    </dgm:pt>
    <dgm:pt modelId="{7151115D-AB37-4ADA-883E-C5BEF78F6BD6}" type="sibTrans" cxnId="{C3391BA1-13EA-4D1D-8155-96B153DCB97F}">
      <dgm:prSet/>
      <dgm:spPr/>
      <dgm:t>
        <a:bodyPr/>
        <a:lstStyle/>
        <a:p>
          <a:endParaRPr lang="en-GB"/>
        </a:p>
      </dgm:t>
    </dgm:pt>
    <dgm:pt modelId="{33E3B933-5D59-45A6-AA2F-F9B7BE8F57BD}">
      <dgm:prSet/>
      <dgm:spPr/>
      <dgm:t>
        <a:bodyPr/>
        <a:lstStyle/>
        <a:p>
          <a:r>
            <a:rPr lang="en-GB" dirty="0"/>
            <a:t>review the financial support currently available to schools and develop equitable funding formulas that enable earlier intervention </a:t>
          </a:r>
        </a:p>
      </dgm:t>
    </dgm:pt>
    <dgm:pt modelId="{D2141C57-EF86-49D9-95E7-0BAC24B819DA}" type="parTrans" cxnId="{1B722409-EB5F-4F47-BC50-E7778E78E883}">
      <dgm:prSet/>
      <dgm:spPr/>
      <dgm:t>
        <a:bodyPr/>
        <a:lstStyle/>
        <a:p>
          <a:endParaRPr lang="en-GB"/>
        </a:p>
      </dgm:t>
    </dgm:pt>
    <dgm:pt modelId="{E0CCCAED-4FB8-4AC2-B040-49DF5FD35574}" type="sibTrans" cxnId="{1B722409-EB5F-4F47-BC50-E7778E78E883}">
      <dgm:prSet/>
      <dgm:spPr/>
      <dgm:t>
        <a:bodyPr/>
        <a:lstStyle/>
        <a:p>
          <a:endParaRPr lang="en-GB"/>
        </a:p>
      </dgm:t>
    </dgm:pt>
    <dgm:pt modelId="{43DFC65E-FCDB-4C4D-8C83-8EDF15752CF0}">
      <dgm:prSet/>
      <dgm:spPr/>
      <dgm:t>
        <a:bodyPr/>
        <a:lstStyle/>
        <a:p>
          <a:r>
            <a:rPr lang="en-GB"/>
            <a:t>Commissioning (operational since late December)</a:t>
          </a:r>
        </a:p>
      </dgm:t>
    </dgm:pt>
    <dgm:pt modelId="{97FC9C28-30D0-479D-A357-D214593CFD06}" type="parTrans" cxnId="{DBC1B30B-D3CE-4941-B9C6-9242686C0DFC}">
      <dgm:prSet/>
      <dgm:spPr/>
      <dgm:t>
        <a:bodyPr/>
        <a:lstStyle/>
        <a:p>
          <a:endParaRPr lang="en-GB"/>
        </a:p>
      </dgm:t>
    </dgm:pt>
    <dgm:pt modelId="{FE0B0982-3F5D-460D-ADC7-58797D64D3BA}" type="sibTrans" cxnId="{DBC1B30B-D3CE-4941-B9C6-9242686C0DFC}">
      <dgm:prSet/>
      <dgm:spPr/>
      <dgm:t>
        <a:bodyPr/>
        <a:lstStyle/>
        <a:p>
          <a:endParaRPr lang="en-GB"/>
        </a:p>
      </dgm:t>
    </dgm:pt>
    <dgm:pt modelId="{BEB47369-F32B-475B-B574-E4B3DE174A53}">
      <dgm:prSet/>
      <dgm:spPr/>
      <dgm:t>
        <a:bodyPr/>
        <a:lstStyle/>
        <a:p>
          <a:r>
            <a:rPr lang="en-GB" dirty="0"/>
            <a:t>monitor and evaluate all out of county placements and to work towards improving market position, negotiation and contract monitoring</a:t>
          </a:r>
        </a:p>
      </dgm:t>
    </dgm:pt>
    <dgm:pt modelId="{A68F972E-926B-42D1-9718-BB5E0D987609}" type="parTrans" cxnId="{D641A8F7-4BE9-463B-913B-58484945F31B}">
      <dgm:prSet/>
      <dgm:spPr/>
      <dgm:t>
        <a:bodyPr/>
        <a:lstStyle/>
        <a:p>
          <a:endParaRPr lang="en-GB"/>
        </a:p>
      </dgm:t>
    </dgm:pt>
    <dgm:pt modelId="{9B712FBF-15D6-408E-836C-734EAA5CD9E5}" type="sibTrans" cxnId="{D641A8F7-4BE9-463B-913B-58484945F31B}">
      <dgm:prSet/>
      <dgm:spPr/>
      <dgm:t>
        <a:bodyPr/>
        <a:lstStyle/>
        <a:p>
          <a:endParaRPr lang="en-GB"/>
        </a:p>
      </dgm:t>
    </dgm:pt>
    <dgm:pt modelId="{45CE7C73-7D29-4292-B149-DDF4FF30ABDB}" type="pres">
      <dgm:prSet presAssocID="{0FBBFD44-C2D3-4519-B9DD-9E49829C26FA}" presName="Name0" presStyleCnt="0">
        <dgm:presLayoutVars>
          <dgm:dir/>
          <dgm:animLvl val="lvl"/>
          <dgm:resizeHandles val="exact"/>
        </dgm:presLayoutVars>
      </dgm:prSet>
      <dgm:spPr/>
    </dgm:pt>
    <dgm:pt modelId="{468810AE-82E7-4380-B88B-B77FF4FCA3BC}" type="pres">
      <dgm:prSet presAssocID="{A14DEFF2-E521-45E5-9BA6-FA6BBA7A33D3}" presName="linNode" presStyleCnt="0"/>
      <dgm:spPr/>
    </dgm:pt>
    <dgm:pt modelId="{EF7235C8-347E-4387-A6D5-A7A30561BAA2}" type="pres">
      <dgm:prSet presAssocID="{A14DEFF2-E521-45E5-9BA6-FA6BBA7A33D3}" presName="parentText" presStyleLbl="node1" presStyleIdx="0" presStyleCnt="4">
        <dgm:presLayoutVars>
          <dgm:chMax val="1"/>
          <dgm:bulletEnabled val="1"/>
        </dgm:presLayoutVars>
      </dgm:prSet>
      <dgm:spPr/>
    </dgm:pt>
    <dgm:pt modelId="{1AB6820B-D790-4C54-BA73-47D2C59BE943}" type="pres">
      <dgm:prSet presAssocID="{A14DEFF2-E521-45E5-9BA6-FA6BBA7A33D3}" presName="descendantText" presStyleLbl="alignAccFollowNode1" presStyleIdx="0" presStyleCnt="4">
        <dgm:presLayoutVars>
          <dgm:bulletEnabled val="1"/>
        </dgm:presLayoutVars>
      </dgm:prSet>
      <dgm:spPr/>
    </dgm:pt>
    <dgm:pt modelId="{0F7F3D1C-9B99-474A-81D9-1D5C4B679B65}" type="pres">
      <dgm:prSet presAssocID="{565392CB-40CC-490B-BB32-9ACEFD9DD48B}" presName="sp" presStyleCnt="0"/>
      <dgm:spPr/>
    </dgm:pt>
    <dgm:pt modelId="{5C5255CA-8A3E-4C1B-8A30-1CC4F0F665F0}" type="pres">
      <dgm:prSet presAssocID="{1FDDC167-3C02-4F04-9F3C-BC8167AF817F}" presName="linNode" presStyleCnt="0"/>
      <dgm:spPr/>
    </dgm:pt>
    <dgm:pt modelId="{30BEEFE8-6102-4ABF-A54C-14C7A2AE5745}" type="pres">
      <dgm:prSet presAssocID="{1FDDC167-3C02-4F04-9F3C-BC8167AF817F}" presName="parentText" presStyleLbl="node1" presStyleIdx="1" presStyleCnt="4">
        <dgm:presLayoutVars>
          <dgm:chMax val="1"/>
          <dgm:bulletEnabled val="1"/>
        </dgm:presLayoutVars>
      </dgm:prSet>
      <dgm:spPr/>
    </dgm:pt>
    <dgm:pt modelId="{2E097D77-82C0-4CE5-8CA4-79D3BFCD5BE8}" type="pres">
      <dgm:prSet presAssocID="{1FDDC167-3C02-4F04-9F3C-BC8167AF817F}" presName="descendantText" presStyleLbl="alignAccFollowNode1" presStyleIdx="1" presStyleCnt="4" custScaleY="131794">
        <dgm:presLayoutVars>
          <dgm:bulletEnabled val="1"/>
        </dgm:presLayoutVars>
      </dgm:prSet>
      <dgm:spPr/>
    </dgm:pt>
    <dgm:pt modelId="{72C02177-49A7-455C-9567-6CD9C16895A2}" type="pres">
      <dgm:prSet presAssocID="{CADE37DA-4DDA-4FD4-8F52-6106DDD33C17}" presName="sp" presStyleCnt="0"/>
      <dgm:spPr/>
    </dgm:pt>
    <dgm:pt modelId="{C0429788-E552-48F7-AAE7-6D22890FE4CA}" type="pres">
      <dgm:prSet presAssocID="{B3A1753F-1889-454C-8245-BB0107A2B090}" presName="linNode" presStyleCnt="0"/>
      <dgm:spPr/>
    </dgm:pt>
    <dgm:pt modelId="{9422D59C-4734-4311-9C77-F33F44807EE9}" type="pres">
      <dgm:prSet presAssocID="{B3A1753F-1889-454C-8245-BB0107A2B090}" presName="parentText" presStyleLbl="node1" presStyleIdx="2" presStyleCnt="4">
        <dgm:presLayoutVars>
          <dgm:chMax val="1"/>
          <dgm:bulletEnabled val="1"/>
        </dgm:presLayoutVars>
      </dgm:prSet>
      <dgm:spPr/>
    </dgm:pt>
    <dgm:pt modelId="{CFD37DEC-FB38-4F94-B855-7BFD837F63E0}" type="pres">
      <dgm:prSet presAssocID="{B3A1753F-1889-454C-8245-BB0107A2B090}" presName="descendantText" presStyleLbl="alignAccFollowNode1" presStyleIdx="2" presStyleCnt="4">
        <dgm:presLayoutVars>
          <dgm:bulletEnabled val="1"/>
        </dgm:presLayoutVars>
      </dgm:prSet>
      <dgm:spPr/>
    </dgm:pt>
    <dgm:pt modelId="{AF88F5C4-03A4-4A3C-9AE4-A66929DB6902}" type="pres">
      <dgm:prSet presAssocID="{7151115D-AB37-4ADA-883E-C5BEF78F6BD6}" presName="sp" presStyleCnt="0"/>
      <dgm:spPr/>
    </dgm:pt>
    <dgm:pt modelId="{12623CB0-82E2-407D-B63B-BE350E39D6A6}" type="pres">
      <dgm:prSet presAssocID="{43DFC65E-FCDB-4C4D-8C83-8EDF15752CF0}" presName="linNode" presStyleCnt="0"/>
      <dgm:spPr/>
    </dgm:pt>
    <dgm:pt modelId="{DC4AB523-2B65-4A87-816E-BCBC2E75AE28}" type="pres">
      <dgm:prSet presAssocID="{43DFC65E-FCDB-4C4D-8C83-8EDF15752CF0}" presName="parentText" presStyleLbl="node1" presStyleIdx="3" presStyleCnt="4">
        <dgm:presLayoutVars>
          <dgm:chMax val="1"/>
          <dgm:bulletEnabled val="1"/>
        </dgm:presLayoutVars>
      </dgm:prSet>
      <dgm:spPr/>
    </dgm:pt>
    <dgm:pt modelId="{6441ABCC-D12F-4F9B-B658-5D4DA54398ED}" type="pres">
      <dgm:prSet presAssocID="{43DFC65E-FCDB-4C4D-8C83-8EDF15752CF0}" presName="descendantText" presStyleLbl="alignAccFollowNode1" presStyleIdx="3" presStyleCnt="4">
        <dgm:presLayoutVars>
          <dgm:bulletEnabled val="1"/>
        </dgm:presLayoutVars>
      </dgm:prSet>
      <dgm:spPr/>
    </dgm:pt>
  </dgm:ptLst>
  <dgm:cxnLst>
    <dgm:cxn modelId="{1B722409-EB5F-4F47-BC50-E7778E78E883}" srcId="{B3A1753F-1889-454C-8245-BB0107A2B090}" destId="{33E3B933-5D59-45A6-AA2F-F9B7BE8F57BD}" srcOrd="0" destOrd="0" parTransId="{D2141C57-EF86-49D9-95E7-0BAC24B819DA}" sibTransId="{E0CCCAED-4FB8-4AC2-B040-49DF5FD35574}"/>
    <dgm:cxn modelId="{DBC1B30B-D3CE-4941-B9C6-9242686C0DFC}" srcId="{0FBBFD44-C2D3-4519-B9DD-9E49829C26FA}" destId="{43DFC65E-FCDB-4C4D-8C83-8EDF15752CF0}" srcOrd="3" destOrd="0" parTransId="{97FC9C28-30D0-479D-A357-D214593CFD06}" sibTransId="{FE0B0982-3F5D-460D-ADC7-58797D64D3BA}"/>
    <dgm:cxn modelId="{59C63F30-95B2-4A06-B8B5-544E08B68923}" type="presOf" srcId="{0FBBFD44-C2D3-4519-B9DD-9E49829C26FA}" destId="{45CE7C73-7D29-4292-B149-DDF4FF30ABDB}" srcOrd="0" destOrd="0" presId="urn:microsoft.com/office/officeart/2005/8/layout/vList5"/>
    <dgm:cxn modelId="{1E956230-4390-4D05-A0A5-874B3AB3E9DC}" srcId="{0FBBFD44-C2D3-4519-B9DD-9E49829C26FA}" destId="{1FDDC167-3C02-4F04-9F3C-BC8167AF817F}" srcOrd="1" destOrd="0" parTransId="{50E69025-5132-4C86-9B8C-1DCD3A935602}" sibTransId="{CADE37DA-4DDA-4FD4-8F52-6106DDD33C17}"/>
    <dgm:cxn modelId="{554C8D3A-9BE5-4A0C-A27A-4D77DC7CCF2A}" type="presOf" srcId="{BEB47369-F32B-475B-B574-E4B3DE174A53}" destId="{6441ABCC-D12F-4F9B-B658-5D4DA54398ED}" srcOrd="0" destOrd="0" presId="urn:microsoft.com/office/officeart/2005/8/layout/vList5"/>
    <dgm:cxn modelId="{92FD9741-3E97-44C1-917F-CEA56F57C87B}" type="presOf" srcId="{33E3B933-5D59-45A6-AA2F-F9B7BE8F57BD}" destId="{CFD37DEC-FB38-4F94-B855-7BFD837F63E0}" srcOrd="0" destOrd="0" presId="urn:microsoft.com/office/officeart/2005/8/layout/vList5"/>
    <dgm:cxn modelId="{0C41DE55-273C-402D-A6FA-C9198E343141}" type="presOf" srcId="{1FDDC167-3C02-4F04-9F3C-BC8167AF817F}" destId="{30BEEFE8-6102-4ABF-A54C-14C7A2AE5745}" srcOrd="0" destOrd="0" presId="urn:microsoft.com/office/officeart/2005/8/layout/vList5"/>
    <dgm:cxn modelId="{380E5A7B-8992-4C45-83C3-19008AB85212}" srcId="{1FDDC167-3C02-4F04-9F3C-BC8167AF817F}" destId="{314BDF7A-3478-432B-8BED-2D8980449128}" srcOrd="0" destOrd="0" parTransId="{079DA650-CF0C-4FF8-91C4-44EDB2895E86}" sibTransId="{3D31EF35-8897-403B-A123-4787768D0740}"/>
    <dgm:cxn modelId="{A3239999-5131-4132-9CAB-659EE510FDD3}" type="presOf" srcId="{B3A1753F-1889-454C-8245-BB0107A2B090}" destId="{9422D59C-4734-4311-9C77-F33F44807EE9}" srcOrd="0" destOrd="0" presId="urn:microsoft.com/office/officeart/2005/8/layout/vList5"/>
    <dgm:cxn modelId="{C3391BA1-13EA-4D1D-8155-96B153DCB97F}" srcId="{0FBBFD44-C2D3-4519-B9DD-9E49829C26FA}" destId="{B3A1753F-1889-454C-8245-BB0107A2B090}" srcOrd="2" destOrd="0" parTransId="{F04D7327-B7EB-4126-9231-1B344B189AFF}" sibTransId="{7151115D-AB37-4ADA-883E-C5BEF78F6BD6}"/>
    <dgm:cxn modelId="{76614DA1-CFA2-4658-94E2-9E4BDBF98C1D}" srcId="{0FBBFD44-C2D3-4519-B9DD-9E49829C26FA}" destId="{A14DEFF2-E521-45E5-9BA6-FA6BBA7A33D3}" srcOrd="0" destOrd="0" parTransId="{5CD236E6-CA7E-4CF1-94D1-D078A38AAFD0}" sibTransId="{565392CB-40CC-490B-BB32-9ACEFD9DD48B}"/>
    <dgm:cxn modelId="{D799D7BE-0380-4E32-9F63-D1AA211F9BB0}" type="presOf" srcId="{314BDF7A-3478-432B-8BED-2D8980449128}" destId="{2E097D77-82C0-4CE5-8CA4-79D3BFCD5BE8}" srcOrd="0" destOrd="0" presId="urn:microsoft.com/office/officeart/2005/8/layout/vList5"/>
    <dgm:cxn modelId="{3A585EC6-43A3-48DF-A056-90BAC4CC48E1}" type="presOf" srcId="{43DFC65E-FCDB-4C4D-8C83-8EDF15752CF0}" destId="{DC4AB523-2B65-4A87-816E-BCBC2E75AE28}" srcOrd="0" destOrd="0" presId="urn:microsoft.com/office/officeart/2005/8/layout/vList5"/>
    <dgm:cxn modelId="{E92FCDCC-668A-4957-8421-EEA995B440D8}" type="presOf" srcId="{A14DEFF2-E521-45E5-9BA6-FA6BBA7A33D3}" destId="{EF7235C8-347E-4387-A6D5-A7A30561BAA2}" srcOrd="0" destOrd="0" presId="urn:microsoft.com/office/officeart/2005/8/layout/vList5"/>
    <dgm:cxn modelId="{59C2D4DC-33C4-4CF9-8039-2A52B31206A5}" srcId="{A14DEFF2-E521-45E5-9BA6-FA6BBA7A33D3}" destId="{31CFE101-385F-4DC5-9F7D-D4311BA5CA7A}" srcOrd="0" destOrd="0" parTransId="{8A67527C-ABFA-4F6B-8E0E-814B01C1E1EC}" sibTransId="{ACB799AE-E6A5-408A-850F-EF5B25C788F4}"/>
    <dgm:cxn modelId="{987DFFEC-078E-47B0-9A7C-81AAC1739F6D}" type="presOf" srcId="{31CFE101-385F-4DC5-9F7D-D4311BA5CA7A}" destId="{1AB6820B-D790-4C54-BA73-47D2C59BE943}" srcOrd="0" destOrd="0" presId="urn:microsoft.com/office/officeart/2005/8/layout/vList5"/>
    <dgm:cxn modelId="{D641A8F7-4BE9-463B-913B-58484945F31B}" srcId="{43DFC65E-FCDB-4C4D-8C83-8EDF15752CF0}" destId="{BEB47369-F32B-475B-B574-E4B3DE174A53}" srcOrd="0" destOrd="0" parTransId="{A68F972E-926B-42D1-9718-BB5E0D987609}" sibTransId="{9B712FBF-15D6-408E-836C-734EAA5CD9E5}"/>
    <dgm:cxn modelId="{EC8424F4-1DE3-44D1-AF76-72F3D0EFAD28}" type="presParOf" srcId="{45CE7C73-7D29-4292-B149-DDF4FF30ABDB}" destId="{468810AE-82E7-4380-B88B-B77FF4FCA3BC}" srcOrd="0" destOrd="0" presId="urn:microsoft.com/office/officeart/2005/8/layout/vList5"/>
    <dgm:cxn modelId="{E4E4EC0B-20EF-420F-8CDD-B6920FC03CED}" type="presParOf" srcId="{468810AE-82E7-4380-B88B-B77FF4FCA3BC}" destId="{EF7235C8-347E-4387-A6D5-A7A30561BAA2}" srcOrd="0" destOrd="0" presId="urn:microsoft.com/office/officeart/2005/8/layout/vList5"/>
    <dgm:cxn modelId="{0DDB494A-5F81-4865-89AB-647672FDF192}" type="presParOf" srcId="{468810AE-82E7-4380-B88B-B77FF4FCA3BC}" destId="{1AB6820B-D790-4C54-BA73-47D2C59BE943}" srcOrd="1" destOrd="0" presId="urn:microsoft.com/office/officeart/2005/8/layout/vList5"/>
    <dgm:cxn modelId="{66F4FD88-DB6F-455E-96F6-EF7A3B3A4231}" type="presParOf" srcId="{45CE7C73-7D29-4292-B149-DDF4FF30ABDB}" destId="{0F7F3D1C-9B99-474A-81D9-1D5C4B679B65}" srcOrd="1" destOrd="0" presId="urn:microsoft.com/office/officeart/2005/8/layout/vList5"/>
    <dgm:cxn modelId="{405B4F7B-86FB-4DEA-8111-52B639DFE6DA}" type="presParOf" srcId="{45CE7C73-7D29-4292-B149-DDF4FF30ABDB}" destId="{5C5255CA-8A3E-4C1B-8A30-1CC4F0F665F0}" srcOrd="2" destOrd="0" presId="urn:microsoft.com/office/officeart/2005/8/layout/vList5"/>
    <dgm:cxn modelId="{24361BCC-A3DA-471C-BE82-09B6BAB5F8B2}" type="presParOf" srcId="{5C5255CA-8A3E-4C1B-8A30-1CC4F0F665F0}" destId="{30BEEFE8-6102-4ABF-A54C-14C7A2AE5745}" srcOrd="0" destOrd="0" presId="urn:microsoft.com/office/officeart/2005/8/layout/vList5"/>
    <dgm:cxn modelId="{917A26D4-D894-4670-9819-2ACEF8E28002}" type="presParOf" srcId="{5C5255CA-8A3E-4C1B-8A30-1CC4F0F665F0}" destId="{2E097D77-82C0-4CE5-8CA4-79D3BFCD5BE8}" srcOrd="1" destOrd="0" presId="urn:microsoft.com/office/officeart/2005/8/layout/vList5"/>
    <dgm:cxn modelId="{E77E56B6-A349-408E-8B4C-C9A65B62B391}" type="presParOf" srcId="{45CE7C73-7D29-4292-B149-DDF4FF30ABDB}" destId="{72C02177-49A7-455C-9567-6CD9C16895A2}" srcOrd="3" destOrd="0" presId="urn:microsoft.com/office/officeart/2005/8/layout/vList5"/>
    <dgm:cxn modelId="{6E24046F-3983-4973-919D-CE0A902482EA}" type="presParOf" srcId="{45CE7C73-7D29-4292-B149-DDF4FF30ABDB}" destId="{C0429788-E552-48F7-AAE7-6D22890FE4CA}" srcOrd="4" destOrd="0" presId="urn:microsoft.com/office/officeart/2005/8/layout/vList5"/>
    <dgm:cxn modelId="{B3EED189-2BF6-49A6-A9C4-5D2B1FA29D01}" type="presParOf" srcId="{C0429788-E552-48F7-AAE7-6D22890FE4CA}" destId="{9422D59C-4734-4311-9C77-F33F44807EE9}" srcOrd="0" destOrd="0" presId="urn:microsoft.com/office/officeart/2005/8/layout/vList5"/>
    <dgm:cxn modelId="{CD9AE1E0-3447-496C-BF57-EC26B0FFD1B2}" type="presParOf" srcId="{C0429788-E552-48F7-AAE7-6D22890FE4CA}" destId="{CFD37DEC-FB38-4F94-B855-7BFD837F63E0}" srcOrd="1" destOrd="0" presId="urn:microsoft.com/office/officeart/2005/8/layout/vList5"/>
    <dgm:cxn modelId="{75787F27-1330-4595-83BA-0C17080D9BA0}" type="presParOf" srcId="{45CE7C73-7D29-4292-B149-DDF4FF30ABDB}" destId="{AF88F5C4-03A4-4A3C-9AE4-A66929DB6902}" srcOrd="5" destOrd="0" presId="urn:microsoft.com/office/officeart/2005/8/layout/vList5"/>
    <dgm:cxn modelId="{09615D30-B464-40E4-89D4-8B6409886942}" type="presParOf" srcId="{45CE7C73-7D29-4292-B149-DDF4FF30ABDB}" destId="{12623CB0-82E2-407D-B63B-BE350E39D6A6}" srcOrd="6" destOrd="0" presId="urn:microsoft.com/office/officeart/2005/8/layout/vList5"/>
    <dgm:cxn modelId="{6553193D-08BA-4999-8255-2855A82978B4}" type="presParOf" srcId="{12623CB0-82E2-407D-B63B-BE350E39D6A6}" destId="{DC4AB523-2B65-4A87-816E-BCBC2E75AE28}" srcOrd="0" destOrd="0" presId="urn:microsoft.com/office/officeart/2005/8/layout/vList5"/>
    <dgm:cxn modelId="{68497F56-7B48-48E6-901E-2D7E804937B2}" type="presParOf" srcId="{12623CB0-82E2-407D-B63B-BE350E39D6A6}" destId="{6441ABCC-D12F-4F9B-B658-5D4DA54398E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9CED3-F194-43D8-B05D-AA428DA9A478}">
      <dsp:nvSpPr>
        <dsp:cNvPr id="0" name=""/>
        <dsp:cNvSpPr/>
      </dsp:nvSpPr>
      <dsp:spPr>
        <a:xfrm>
          <a:off x="0" y="1639"/>
          <a:ext cx="4040188" cy="83115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FA8713-044C-4D51-B17F-C7C99D7EAFAC}">
      <dsp:nvSpPr>
        <dsp:cNvPr id="0" name=""/>
        <dsp:cNvSpPr/>
      </dsp:nvSpPr>
      <dsp:spPr>
        <a:xfrm>
          <a:off x="251425" y="188650"/>
          <a:ext cx="457137" cy="457137"/>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56988F6-ECDA-4058-A9BF-2A518DA4DCD7}">
      <dsp:nvSpPr>
        <dsp:cNvPr id="0" name=""/>
        <dsp:cNvSpPr/>
      </dsp:nvSpPr>
      <dsp:spPr>
        <a:xfrm>
          <a:off x="959989" y="1639"/>
          <a:ext cx="3080198" cy="831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64" tIns="87964" rIns="87964" bIns="87964" numCol="1" spcCol="1270" anchor="ctr" anchorCtr="0">
          <a:noAutofit/>
        </a:bodyPr>
        <a:lstStyle/>
        <a:p>
          <a:pPr marL="0" lvl="0" indent="0" algn="l" defTabSz="1066800">
            <a:lnSpc>
              <a:spcPct val="90000"/>
            </a:lnSpc>
            <a:spcBef>
              <a:spcPct val="0"/>
            </a:spcBef>
            <a:spcAft>
              <a:spcPct val="35000"/>
            </a:spcAft>
            <a:buNone/>
          </a:pPr>
          <a:r>
            <a:rPr lang="en-US" sz="2400" b="1" kern="1200" dirty="0"/>
            <a:t>Assumptions:</a:t>
          </a:r>
        </a:p>
      </dsp:txBody>
      <dsp:txXfrm>
        <a:off x="959989" y="1639"/>
        <a:ext cx="3080198" cy="831159"/>
      </dsp:txXfrm>
    </dsp:sp>
    <dsp:sp modelId="{E06C4EBD-95BB-490D-9974-E40DAA7DC888}">
      <dsp:nvSpPr>
        <dsp:cNvPr id="0" name=""/>
        <dsp:cNvSpPr/>
      </dsp:nvSpPr>
      <dsp:spPr>
        <a:xfrm>
          <a:off x="0" y="1040589"/>
          <a:ext cx="4040188" cy="83115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F20071-5F69-4891-9E96-B31480C9D4FD}">
      <dsp:nvSpPr>
        <dsp:cNvPr id="0" name=""/>
        <dsp:cNvSpPr/>
      </dsp:nvSpPr>
      <dsp:spPr>
        <a:xfrm>
          <a:off x="251425" y="1227600"/>
          <a:ext cx="457137" cy="457137"/>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94831ED-C6EC-46D8-9EC2-07130877FBA0}">
      <dsp:nvSpPr>
        <dsp:cNvPr id="0" name=""/>
        <dsp:cNvSpPr/>
      </dsp:nvSpPr>
      <dsp:spPr>
        <a:xfrm>
          <a:off x="959989" y="1040589"/>
          <a:ext cx="3080198" cy="831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64" tIns="87964" rIns="87964" bIns="87964" numCol="1" spcCol="1270" anchor="ctr" anchorCtr="0">
          <a:noAutofit/>
        </a:bodyPr>
        <a:lstStyle/>
        <a:p>
          <a:pPr marL="0" lvl="0" indent="0" algn="l" defTabSz="711200">
            <a:lnSpc>
              <a:spcPct val="90000"/>
            </a:lnSpc>
            <a:spcBef>
              <a:spcPct val="0"/>
            </a:spcBef>
            <a:spcAft>
              <a:spcPct val="35000"/>
            </a:spcAft>
            <a:buNone/>
          </a:pPr>
          <a:r>
            <a:rPr lang="en-US" sz="1600" kern="1200"/>
            <a:t>Continuing growth in EHCP requests</a:t>
          </a:r>
        </a:p>
      </dsp:txBody>
      <dsp:txXfrm>
        <a:off x="959989" y="1040589"/>
        <a:ext cx="3080198" cy="831159"/>
      </dsp:txXfrm>
    </dsp:sp>
    <dsp:sp modelId="{9C9438B5-640C-4296-AB0F-985A56DEFE75}">
      <dsp:nvSpPr>
        <dsp:cNvPr id="0" name=""/>
        <dsp:cNvSpPr/>
      </dsp:nvSpPr>
      <dsp:spPr>
        <a:xfrm>
          <a:off x="0" y="2079538"/>
          <a:ext cx="4040188" cy="83115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11C68A-5B88-4561-A850-E5CE830DEFEB}">
      <dsp:nvSpPr>
        <dsp:cNvPr id="0" name=""/>
        <dsp:cNvSpPr/>
      </dsp:nvSpPr>
      <dsp:spPr>
        <a:xfrm>
          <a:off x="251425" y="2266549"/>
          <a:ext cx="457137" cy="457137"/>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DBA17C3-4836-4154-8983-B7BADD1DF5E3}">
      <dsp:nvSpPr>
        <dsp:cNvPr id="0" name=""/>
        <dsp:cNvSpPr/>
      </dsp:nvSpPr>
      <dsp:spPr>
        <a:xfrm>
          <a:off x="959989" y="2079538"/>
          <a:ext cx="3080198" cy="831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64" tIns="87964" rIns="87964" bIns="87964" numCol="1" spcCol="1270" anchor="ctr" anchorCtr="0">
          <a:noAutofit/>
        </a:bodyPr>
        <a:lstStyle/>
        <a:p>
          <a:pPr marL="0" lvl="0" indent="0" algn="l" defTabSz="711200">
            <a:lnSpc>
              <a:spcPct val="90000"/>
            </a:lnSpc>
            <a:spcBef>
              <a:spcPct val="0"/>
            </a:spcBef>
            <a:spcAft>
              <a:spcPct val="35000"/>
            </a:spcAft>
            <a:buNone/>
          </a:pPr>
          <a:r>
            <a:rPr lang="en-US" sz="1600" kern="1200"/>
            <a:t>Continuing growth in Independent / Out of County placements</a:t>
          </a:r>
        </a:p>
      </dsp:txBody>
      <dsp:txXfrm>
        <a:off x="959989" y="2079538"/>
        <a:ext cx="3080198" cy="831159"/>
      </dsp:txXfrm>
    </dsp:sp>
    <dsp:sp modelId="{73613D1C-3D2F-45BF-BFA4-E9E55EFF02C1}">
      <dsp:nvSpPr>
        <dsp:cNvPr id="0" name=""/>
        <dsp:cNvSpPr/>
      </dsp:nvSpPr>
      <dsp:spPr>
        <a:xfrm>
          <a:off x="0" y="3118488"/>
          <a:ext cx="4040188" cy="83115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3A7150-77B3-45C8-8D4D-231C921E92E3}">
      <dsp:nvSpPr>
        <dsp:cNvPr id="0" name=""/>
        <dsp:cNvSpPr/>
      </dsp:nvSpPr>
      <dsp:spPr>
        <a:xfrm>
          <a:off x="251425" y="3305499"/>
          <a:ext cx="457137" cy="457137"/>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992A0CC-8DD8-4316-B376-57C5DC064E49}">
      <dsp:nvSpPr>
        <dsp:cNvPr id="0" name=""/>
        <dsp:cNvSpPr/>
      </dsp:nvSpPr>
      <dsp:spPr>
        <a:xfrm>
          <a:off x="959989" y="3118488"/>
          <a:ext cx="3080198" cy="831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64" tIns="87964" rIns="87964" bIns="87964" numCol="1" spcCol="1270" anchor="ctr" anchorCtr="0">
          <a:noAutofit/>
        </a:bodyPr>
        <a:lstStyle/>
        <a:p>
          <a:pPr marL="0" lvl="0" indent="0" algn="l" defTabSz="711200">
            <a:lnSpc>
              <a:spcPct val="90000"/>
            </a:lnSpc>
            <a:spcBef>
              <a:spcPct val="0"/>
            </a:spcBef>
            <a:spcAft>
              <a:spcPct val="35000"/>
            </a:spcAft>
            <a:buNone/>
          </a:pPr>
          <a:r>
            <a:rPr lang="en-US" sz="1600" kern="1200"/>
            <a:t>Inflationary increases only in High Needs DSG allocated by DfE</a:t>
          </a:r>
        </a:p>
      </dsp:txBody>
      <dsp:txXfrm>
        <a:off x="959989" y="3118488"/>
        <a:ext cx="3080198" cy="8311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66FBF9-1B16-4866-8946-DA5645458C4F}">
      <dsp:nvSpPr>
        <dsp:cNvPr id="0" name=""/>
        <dsp:cNvSpPr/>
      </dsp:nvSpPr>
      <dsp:spPr>
        <a:xfrm>
          <a:off x="0" y="148118"/>
          <a:ext cx="8229600" cy="756008"/>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dirty="0"/>
            <a:t>Continuing as we are is unsustainable and no longer an option</a:t>
          </a:r>
        </a:p>
      </dsp:txBody>
      <dsp:txXfrm>
        <a:off x="36905" y="185023"/>
        <a:ext cx="8155790" cy="682198"/>
      </dsp:txXfrm>
    </dsp:sp>
    <dsp:sp modelId="{CE30C7C3-4ED0-4AD0-9187-29F8DBB84152}">
      <dsp:nvSpPr>
        <dsp:cNvPr id="0" name=""/>
        <dsp:cNvSpPr/>
      </dsp:nvSpPr>
      <dsp:spPr>
        <a:xfrm>
          <a:off x="0" y="958847"/>
          <a:ext cx="8229600" cy="639956"/>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dirty="0"/>
            <a:t>Must improve opportunities for </a:t>
          </a:r>
          <a:r>
            <a:rPr lang="en-GB" sz="1900" kern="1200" dirty="0" err="1"/>
            <a:t>cyp</a:t>
          </a:r>
          <a:r>
            <a:rPr lang="en-GB" sz="1900" kern="1200" dirty="0"/>
            <a:t> to remain in Oxon</a:t>
          </a:r>
        </a:p>
      </dsp:txBody>
      <dsp:txXfrm>
        <a:off x="31240" y="990087"/>
        <a:ext cx="8167120" cy="577476"/>
      </dsp:txXfrm>
    </dsp:sp>
    <dsp:sp modelId="{95EAE2CC-E0C0-4051-BBFE-2145B4813EC4}">
      <dsp:nvSpPr>
        <dsp:cNvPr id="0" name=""/>
        <dsp:cNvSpPr/>
      </dsp:nvSpPr>
      <dsp:spPr>
        <a:xfrm>
          <a:off x="0" y="1653523"/>
          <a:ext cx="8229600" cy="612754"/>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dirty="0"/>
            <a:t>This a very big project, and complex areas of work</a:t>
          </a:r>
        </a:p>
      </dsp:txBody>
      <dsp:txXfrm>
        <a:off x="29912" y="1683435"/>
        <a:ext cx="8169776" cy="552930"/>
      </dsp:txXfrm>
    </dsp:sp>
    <dsp:sp modelId="{84B95028-120A-40FA-A8C1-42B0170CEB4A}">
      <dsp:nvSpPr>
        <dsp:cNvPr id="0" name=""/>
        <dsp:cNvSpPr/>
      </dsp:nvSpPr>
      <dsp:spPr>
        <a:xfrm>
          <a:off x="0" y="2320997"/>
          <a:ext cx="8229600" cy="650524"/>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dirty="0"/>
            <a:t>All are connected (interdependencies)</a:t>
          </a:r>
        </a:p>
      </dsp:txBody>
      <dsp:txXfrm>
        <a:off x="31756" y="2352753"/>
        <a:ext cx="8166088" cy="587012"/>
      </dsp:txXfrm>
    </dsp:sp>
    <dsp:sp modelId="{8E8D2E76-FF66-432C-971B-5DEBC8115BA9}">
      <dsp:nvSpPr>
        <dsp:cNvPr id="0" name=""/>
        <dsp:cNvSpPr/>
      </dsp:nvSpPr>
      <dsp:spPr>
        <a:xfrm>
          <a:off x="0" y="3026241"/>
          <a:ext cx="8229600" cy="6129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dirty="0"/>
            <a:t>Will take some time to move us to the position we seek to achieve</a:t>
          </a:r>
        </a:p>
      </dsp:txBody>
      <dsp:txXfrm>
        <a:off x="29919" y="3056160"/>
        <a:ext cx="8169762" cy="553062"/>
      </dsp:txXfrm>
    </dsp:sp>
    <dsp:sp modelId="{33809BFD-0C25-4D07-87E0-BD6EE920B3A7}">
      <dsp:nvSpPr>
        <dsp:cNvPr id="0" name=""/>
        <dsp:cNvSpPr/>
      </dsp:nvSpPr>
      <dsp:spPr>
        <a:xfrm>
          <a:off x="0" y="3693861"/>
          <a:ext cx="8229600" cy="76360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dirty="0"/>
            <a:t>Need the co-operation and commitment of all partners to work through solutions</a:t>
          </a:r>
        </a:p>
      </dsp:txBody>
      <dsp:txXfrm>
        <a:off x="37276" y="3731137"/>
        <a:ext cx="8155048" cy="6890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4C7E70-E39C-41DB-8C09-A5FF81810629}">
      <dsp:nvSpPr>
        <dsp:cNvPr id="0" name=""/>
        <dsp:cNvSpPr/>
      </dsp:nvSpPr>
      <dsp:spPr>
        <a:xfrm>
          <a:off x="1536668" y="-80474"/>
          <a:ext cx="5156263" cy="5156263"/>
        </a:xfrm>
        <a:prstGeom prst="circularArrow">
          <a:avLst>
            <a:gd name="adj1" fmla="val 5544"/>
            <a:gd name="adj2" fmla="val 330680"/>
            <a:gd name="adj3" fmla="val 14937095"/>
            <a:gd name="adj4" fmla="val 16712387"/>
            <a:gd name="adj5" fmla="val 5757"/>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FE154A2-5338-4D95-A68B-054417C07EF0}">
      <dsp:nvSpPr>
        <dsp:cNvPr id="0" name=""/>
        <dsp:cNvSpPr/>
      </dsp:nvSpPr>
      <dsp:spPr>
        <a:xfrm>
          <a:off x="3556248" y="857"/>
          <a:ext cx="1117103" cy="558551"/>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Primary School</a:t>
          </a:r>
          <a:endParaRPr lang="en-US" sz="1200" kern="1200"/>
        </a:p>
      </dsp:txBody>
      <dsp:txXfrm>
        <a:off x="3583514" y="28123"/>
        <a:ext cx="1062571" cy="504019"/>
      </dsp:txXfrm>
    </dsp:sp>
    <dsp:sp modelId="{EA0A6CF5-536C-40C3-8538-CFAF7C74C358}">
      <dsp:nvSpPr>
        <dsp:cNvPr id="0" name=""/>
        <dsp:cNvSpPr/>
      </dsp:nvSpPr>
      <dsp:spPr>
        <a:xfrm>
          <a:off x="5003828" y="444800"/>
          <a:ext cx="1117103" cy="558551"/>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Secondary School</a:t>
          </a:r>
          <a:endParaRPr lang="en-US" sz="1200" kern="1200" dirty="0"/>
        </a:p>
      </dsp:txBody>
      <dsp:txXfrm>
        <a:off x="5031094" y="472066"/>
        <a:ext cx="1062571" cy="504019"/>
      </dsp:txXfrm>
    </dsp:sp>
    <dsp:sp modelId="{07F5EBBD-FB53-4437-83A0-4C7050DA5EFB}">
      <dsp:nvSpPr>
        <dsp:cNvPr id="0" name=""/>
        <dsp:cNvSpPr/>
      </dsp:nvSpPr>
      <dsp:spPr>
        <a:xfrm>
          <a:off x="5556377" y="1286262"/>
          <a:ext cx="1117103" cy="558551"/>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Special School</a:t>
          </a:r>
          <a:endParaRPr lang="en-US" sz="1200" kern="1200"/>
        </a:p>
      </dsp:txBody>
      <dsp:txXfrm>
        <a:off x="5583643" y="1313528"/>
        <a:ext cx="1062571" cy="504019"/>
      </dsp:txXfrm>
    </dsp:sp>
    <dsp:sp modelId="{549D2DEA-AC3D-4886-B393-CE85CCF2B488}">
      <dsp:nvSpPr>
        <dsp:cNvPr id="0" name=""/>
        <dsp:cNvSpPr/>
      </dsp:nvSpPr>
      <dsp:spPr>
        <a:xfrm>
          <a:off x="5732700" y="2512617"/>
          <a:ext cx="1117103" cy="558551"/>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FE College</a:t>
          </a:r>
          <a:endParaRPr lang="en-US" sz="1200" kern="1200"/>
        </a:p>
      </dsp:txBody>
      <dsp:txXfrm>
        <a:off x="5759966" y="2539883"/>
        <a:ext cx="1062571" cy="504019"/>
      </dsp:txXfrm>
    </dsp:sp>
    <dsp:sp modelId="{C61EF8AA-B4C5-4A86-8E81-18A0833660C9}">
      <dsp:nvSpPr>
        <dsp:cNvPr id="0" name=""/>
        <dsp:cNvSpPr/>
      </dsp:nvSpPr>
      <dsp:spPr>
        <a:xfrm>
          <a:off x="5218015" y="3639620"/>
          <a:ext cx="1117103" cy="558551"/>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Parent Carer representatives</a:t>
          </a:r>
          <a:endParaRPr lang="en-US" sz="1200" kern="1200"/>
        </a:p>
      </dsp:txBody>
      <dsp:txXfrm>
        <a:off x="5245281" y="3666886"/>
        <a:ext cx="1062571" cy="504019"/>
      </dsp:txXfrm>
    </dsp:sp>
    <dsp:sp modelId="{FB9AA61F-7D45-4994-9B50-96E380C09AFC}">
      <dsp:nvSpPr>
        <dsp:cNvPr id="0" name=""/>
        <dsp:cNvSpPr/>
      </dsp:nvSpPr>
      <dsp:spPr>
        <a:xfrm>
          <a:off x="4175730" y="4309455"/>
          <a:ext cx="1117103" cy="558551"/>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SEND service</a:t>
          </a:r>
          <a:endParaRPr lang="en-US" sz="1200" kern="1200"/>
        </a:p>
      </dsp:txBody>
      <dsp:txXfrm>
        <a:off x="4202996" y="4336721"/>
        <a:ext cx="1062571" cy="504019"/>
      </dsp:txXfrm>
    </dsp:sp>
    <dsp:sp modelId="{DAFCE14B-B31F-4022-8614-15E63A42FFE6}">
      <dsp:nvSpPr>
        <dsp:cNvPr id="0" name=""/>
        <dsp:cNvSpPr/>
      </dsp:nvSpPr>
      <dsp:spPr>
        <a:xfrm>
          <a:off x="2936765" y="4309455"/>
          <a:ext cx="1117103" cy="558551"/>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Social Care</a:t>
          </a:r>
          <a:endParaRPr lang="en-US" sz="1200" kern="1200"/>
        </a:p>
      </dsp:txBody>
      <dsp:txXfrm>
        <a:off x="2964031" y="4336721"/>
        <a:ext cx="1062571" cy="504019"/>
      </dsp:txXfrm>
    </dsp:sp>
    <dsp:sp modelId="{06A2DB3B-9958-4ACB-9466-A449500D8C63}">
      <dsp:nvSpPr>
        <dsp:cNvPr id="0" name=""/>
        <dsp:cNvSpPr/>
      </dsp:nvSpPr>
      <dsp:spPr>
        <a:xfrm>
          <a:off x="1894480" y="3639620"/>
          <a:ext cx="1117103" cy="558551"/>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Health</a:t>
          </a:r>
          <a:endParaRPr lang="en-US" sz="1200" kern="1200"/>
        </a:p>
      </dsp:txBody>
      <dsp:txXfrm>
        <a:off x="1921746" y="3666886"/>
        <a:ext cx="1062571" cy="504019"/>
      </dsp:txXfrm>
    </dsp:sp>
    <dsp:sp modelId="{C9B220B9-452E-4E6E-92C2-50FCD334DCB2}">
      <dsp:nvSpPr>
        <dsp:cNvPr id="0" name=""/>
        <dsp:cNvSpPr/>
      </dsp:nvSpPr>
      <dsp:spPr>
        <a:xfrm>
          <a:off x="1379795" y="2512617"/>
          <a:ext cx="1117103" cy="558551"/>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Learner Engagement</a:t>
          </a:r>
          <a:endParaRPr lang="en-US" sz="1200" kern="1200"/>
        </a:p>
      </dsp:txBody>
      <dsp:txXfrm>
        <a:off x="1407061" y="2539883"/>
        <a:ext cx="1062571" cy="504019"/>
      </dsp:txXfrm>
    </dsp:sp>
    <dsp:sp modelId="{37254BCD-F25B-4548-8829-928FEFFDA999}">
      <dsp:nvSpPr>
        <dsp:cNvPr id="0" name=""/>
        <dsp:cNvSpPr/>
      </dsp:nvSpPr>
      <dsp:spPr>
        <a:xfrm>
          <a:off x="1556119" y="1286262"/>
          <a:ext cx="1117103" cy="558551"/>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Business Analysts</a:t>
          </a:r>
          <a:endParaRPr lang="en-US" sz="1200" kern="1200"/>
        </a:p>
      </dsp:txBody>
      <dsp:txXfrm>
        <a:off x="1583385" y="1313528"/>
        <a:ext cx="1062571" cy="504019"/>
      </dsp:txXfrm>
    </dsp:sp>
    <dsp:sp modelId="{D8409CE3-77E9-4634-8EB1-8CA359382735}">
      <dsp:nvSpPr>
        <dsp:cNvPr id="0" name=""/>
        <dsp:cNvSpPr/>
      </dsp:nvSpPr>
      <dsp:spPr>
        <a:xfrm>
          <a:off x="2212196" y="444816"/>
          <a:ext cx="1117103" cy="558551"/>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Place Planning</a:t>
          </a:r>
          <a:endParaRPr lang="en-US" sz="1200" kern="1200" dirty="0"/>
        </a:p>
      </dsp:txBody>
      <dsp:txXfrm>
        <a:off x="2239462" y="472082"/>
        <a:ext cx="1062571" cy="5040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B6820B-D790-4C54-BA73-47D2C59BE943}">
      <dsp:nvSpPr>
        <dsp:cNvPr id="0" name=""/>
        <dsp:cNvSpPr/>
      </dsp:nvSpPr>
      <dsp:spPr>
        <a:xfrm rot="5400000">
          <a:off x="5136557" y="-2058442"/>
          <a:ext cx="919140" cy="5266944"/>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review demand, geography, and options and opportunities to meet the changing needs of the education of our SEND population</a:t>
          </a:r>
        </a:p>
      </dsp:txBody>
      <dsp:txXfrm rot="-5400000">
        <a:off x="2962656" y="160328"/>
        <a:ext cx="5222075" cy="829402"/>
      </dsp:txXfrm>
    </dsp:sp>
    <dsp:sp modelId="{EF7235C8-347E-4387-A6D5-A7A30561BAA2}">
      <dsp:nvSpPr>
        <dsp:cNvPr id="0" name=""/>
        <dsp:cNvSpPr/>
      </dsp:nvSpPr>
      <dsp:spPr>
        <a:xfrm>
          <a:off x="0" y="566"/>
          <a:ext cx="2962656" cy="114892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GB" sz="2200" kern="1200"/>
            <a:t>Sufficiency</a:t>
          </a:r>
        </a:p>
      </dsp:txBody>
      <dsp:txXfrm>
        <a:off x="56086" y="56652"/>
        <a:ext cx="2850484" cy="1036753"/>
      </dsp:txXfrm>
    </dsp:sp>
    <dsp:sp modelId="{2E097D77-82C0-4CE5-8CA4-79D3BFCD5BE8}">
      <dsp:nvSpPr>
        <dsp:cNvPr id="0" name=""/>
        <dsp:cNvSpPr/>
      </dsp:nvSpPr>
      <dsp:spPr>
        <a:xfrm rot="5400000">
          <a:off x="4979517" y="-815706"/>
          <a:ext cx="1211371" cy="5256662"/>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support and develop confident school communities, outreach and developing specialists in schools so that fewer students require an EHCP to access support</a:t>
          </a:r>
        </a:p>
      </dsp:txBody>
      <dsp:txXfrm rot="-5400000">
        <a:off x="2956872" y="1266073"/>
        <a:ext cx="5197528" cy="1093103"/>
      </dsp:txXfrm>
    </dsp:sp>
    <dsp:sp modelId="{30BEEFE8-6102-4ABF-A54C-14C7A2AE5745}">
      <dsp:nvSpPr>
        <dsp:cNvPr id="0" name=""/>
        <dsp:cNvSpPr/>
      </dsp:nvSpPr>
      <dsp:spPr>
        <a:xfrm>
          <a:off x="0" y="1238161"/>
          <a:ext cx="2956872" cy="114892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GB" sz="2200" kern="1200"/>
            <a:t>SEND Continuum</a:t>
          </a:r>
        </a:p>
      </dsp:txBody>
      <dsp:txXfrm>
        <a:off x="56086" y="1294247"/>
        <a:ext cx="2844700" cy="1036753"/>
      </dsp:txXfrm>
    </dsp:sp>
    <dsp:sp modelId="{CFD37DEC-FB38-4F94-B855-7BFD837F63E0}">
      <dsp:nvSpPr>
        <dsp:cNvPr id="0" name=""/>
        <dsp:cNvSpPr/>
      </dsp:nvSpPr>
      <dsp:spPr>
        <a:xfrm rot="5400000">
          <a:off x="5136557" y="416747"/>
          <a:ext cx="919140" cy="5266944"/>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review the financial support currently available to schools and develop equitable funding formulas that enable earlier intervention </a:t>
          </a:r>
        </a:p>
      </dsp:txBody>
      <dsp:txXfrm rot="-5400000">
        <a:off x="2962656" y="2635518"/>
        <a:ext cx="5222075" cy="829402"/>
      </dsp:txXfrm>
    </dsp:sp>
    <dsp:sp modelId="{9422D59C-4734-4311-9C77-F33F44807EE9}">
      <dsp:nvSpPr>
        <dsp:cNvPr id="0" name=""/>
        <dsp:cNvSpPr/>
      </dsp:nvSpPr>
      <dsp:spPr>
        <a:xfrm>
          <a:off x="0" y="2475756"/>
          <a:ext cx="2962656" cy="114892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GB" sz="2200" kern="1200"/>
            <a:t>Finance</a:t>
          </a:r>
        </a:p>
      </dsp:txBody>
      <dsp:txXfrm>
        <a:off x="56086" y="2531842"/>
        <a:ext cx="2850484" cy="1036753"/>
      </dsp:txXfrm>
    </dsp:sp>
    <dsp:sp modelId="{6441ABCC-D12F-4F9B-B658-5D4DA54398ED}">
      <dsp:nvSpPr>
        <dsp:cNvPr id="0" name=""/>
        <dsp:cNvSpPr/>
      </dsp:nvSpPr>
      <dsp:spPr>
        <a:xfrm rot="5400000">
          <a:off x="5136557" y="1623119"/>
          <a:ext cx="919140" cy="5266944"/>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monitor and evaluate all out of county placements and to work towards improving market position, negotiation and contract monitoring</a:t>
          </a:r>
        </a:p>
      </dsp:txBody>
      <dsp:txXfrm rot="-5400000">
        <a:off x="2962656" y="3841890"/>
        <a:ext cx="5222075" cy="829402"/>
      </dsp:txXfrm>
    </dsp:sp>
    <dsp:sp modelId="{DC4AB523-2B65-4A87-816E-BCBC2E75AE28}">
      <dsp:nvSpPr>
        <dsp:cNvPr id="0" name=""/>
        <dsp:cNvSpPr/>
      </dsp:nvSpPr>
      <dsp:spPr>
        <a:xfrm>
          <a:off x="0" y="3682128"/>
          <a:ext cx="2962656" cy="114892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GB" sz="2200" kern="1200"/>
            <a:t>Commissioning (operational since late December)</a:t>
          </a:r>
        </a:p>
      </dsp:txBody>
      <dsp:txXfrm>
        <a:off x="56086" y="3738214"/>
        <a:ext cx="2850484" cy="103675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3713" cy="71913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6100" y="0"/>
            <a:ext cx="4305300" cy="719138"/>
          </a:xfrm>
          <a:prstGeom prst="rect">
            <a:avLst/>
          </a:prstGeom>
        </p:spPr>
        <p:txBody>
          <a:bodyPr vert="horz" lIns="91440" tIns="45720" rIns="91440" bIns="45720" rtlCol="0"/>
          <a:lstStyle>
            <a:lvl1pPr algn="r">
              <a:defRPr sz="1200"/>
            </a:lvl1pPr>
          </a:lstStyle>
          <a:p>
            <a:fld id="{DB47A4D5-ACE8-49BA-B49B-516F204FE2D0}" type="datetimeFigureOut">
              <a:rPr lang="en-GB" smtClean="0"/>
              <a:t>29/07/2021</a:t>
            </a:fld>
            <a:endParaRPr lang="en-GB"/>
          </a:p>
        </p:txBody>
      </p:sp>
      <p:sp>
        <p:nvSpPr>
          <p:cNvPr id="4" name="Slide Image Placeholder 3"/>
          <p:cNvSpPr>
            <a:spLocks noGrp="1" noRot="1" noChangeAspect="1"/>
          </p:cNvSpPr>
          <p:nvPr>
            <p:ph type="sldImg" idx="2"/>
          </p:nvPr>
        </p:nvSpPr>
        <p:spPr>
          <a:xfrm>
            <a:off x="1735138" y="1795463"/>
            <a:ext cx="6462712" cy="484663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3775" y="6910388"/>
            <a:ext cx="7945438" cy="56546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13641388"/>
            <a:ext cx="4303713" cy="71913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6100" y="13641388"/>
            <a:ext cx="4305300" cy="719137"/>
          </a:xfrm>
          <a:prstGeom prst="rect">
            <a:avLst/>
          </a:prstGeom>
        </p:spPr>
        <p:txBody>
          <a:bodyPr vert="horz" lIns="91440" tIns="45720" rIns="91440" bIns="45720" rtlCol="0" anchor="b"/>
          <a:lstStyle>
            <a:lvl1pPr algn="r">
              <a:defRPr sz="1200"/>
            </a:lvl1pPr>
          </a:lstStyle>
          <a:p>
            <a:fld id="{09E57E4E-1AE0-4AF7-BC3F-C5F5D7D87B15}" type="slidenum">
              <a:rPr lang="en-GB" smtClean="0"/>
              <a:t>‹#›</a:t>
            </a:fld>
            <a:endParaRPr lang="en-GB"/>
          </a:p>
        </p:txBody>
      </p:sp>
    </p:spTree>
    <p:extLst>
      <p:ext uri="{BB962C8B-B14F-4D97-AF65-F5344CB8AC3E}">
        <p14:creationId xmlns:p14="http://schemas.microsoft.com/office/powerpoint/2010/main" val="1592269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1160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Board has prioritised the involvement of as many stakeholders as possible, to support and enable those who deliver and those will receive services to engage fully in their development from the beginning.   </a:t>
            </a:r>
          </a:p>
          <a:p>
            <a:r>
              <a:rPr lang="en-GB" sz="1200" kern="1200" dirty="0">
                <a:solidFill>
                  <a:schemeClr val="tx1"/>
                </a:solidFill>
                <a:effectLst/>
                <a:latin typeface="+mn-lt"/>
                <a:ea typeface="+mn-ea"/>
                <a:cs typeface="+mn-cs"/>
              </a:rPr>
              <a:t>Parents and school leaders are actively involved on the Board, and we will focus on obtaining input from young people during the summer term</a:t>
            </a:r>
            <a:endParaRPr lang="en-GB" dirty="0"/>
          </a:p>
        </p:txBody>
      </p:sp>
      <p:sp>
        <p:nvSpPr>
          <p:cNvPr id="4" name="Slide Number Placeholder 3"/>
          <p:cNvSpPr>
            <a:spLocks noGrp="1"/>
          </p:cNvSpPr>
          <p:nvPr>
            <p:ph type="sldNum" sz="quarter" idx="5"/>
          </p:nvPr>
        </p:nvSpPr>
        <p:spPr/>
        <p:txBody>
          <a:bodyPr/>
          <a:lstStyle/>
          <a:p>
            <a:fld id="{09E57E4E-1AE0-4AF7-BC3F-C5F5D7D87B15}" type="slidenum">
              <a:rPr lang="en-GB" smtClean="0"/>
              <a:t>5</a:t>
            </a:fld>
            <a:endParaRPr lang="en-GB"/>
          </a:p>
        </p:txBody>
      </p:sp>
    </p:spTree>
    <p:extLst>
      <p:ext uri="{BB962C8B-B14F-4D97-AF65-F5344CB8AC3E}">
        <p14:creationId xmlns:p14="http://schemas.microsoft.com/office/powerpoint/2010/main" val="3124506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areas of focus:</a:t>
            </a:r>
          </a:p>
          <a:p>
            <a:pPr lvl="0"/>
            <a:r>
              <a:rPr lang="en-GB" sz="1200" kern="1200" dirty="0">
                <a:solidFill>
                  <a:schemeClr val="tx1"/>
                </a:solidFill>
                <a:effectLst/>
                <a:latin typeface="+mn-lt"/>
                <a:ea typeface="+mn-ea"/>
                <a:cs typeface="+mn-cs"/>
              </a:rPr>
              <a:t>Improving inclusion</a:t>
            </a:r>
            <a:endParaRPr lang="en-GB" dirty="0">
              <a:effectLst/>
            </a:endParaRPr>
          </a:p>
          <a:p>
            <a:pPr lvl="0"/>
            <a:r>
              <a:rPr lang="en-GB" sz="1200" kern="1200" dirty="0">
                <a:solidFill>
                  <a:schemeClr val="tx1"/>
                </a:solidFill>
                <a:effectLst/>
                <a:latin typeface="+mn-lt"/>
                <a:ea typeface="+mn-ea"/>
                <a:cs typeface="+mn-cs"/>
              </a:rPr>
              <a:t>Develop sustainable services</a:t>
            </a:r>
            <a:endParaRPr lang="en-GB" dirty="0">
              <a:effectLst/>
            </a:endParaRPr>
          </a:p>
          <a:p>
            <a:pPr lvl="0"/>
            <a:r>
              <a:rPr lang="en-GB" sz="1200" kern="1200" dirty="0">
                <a:solidFill>
                  <a:schemeClr val="tx1"/>
                </a:solidFill>
                <a:effectLst/>
                <a:latin typeface="+mn-lt"/>
                <a:ea typeface="+mn-ea"/>
                <a:cs typeface="+mn-cs"/>
              </a:rPr>
              <a:t>Reducing overspend</a:t>
            </a:r>
            <a:endParaRPr lang="en-GB" dirty="0">
              <a:effectLst/>
            </a:endParaRP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The workstreams have focused on developing opportunities utilising the feedback from wider groups.  The ideas and suggested adjustments to approaches will determine the actions required to achieve the best outcomes for children and young people.</a:t>
            </a:r>
          </a:p>
          <a:p>
            <a:endParaRPr lang="en-GB" dirty="0"/>
          </a:p>
        </p:txBody>
      </p:sp>
      <p:sp>
        <p:nvSpPr>
          <p:cNvPr id="4" name="Slide Number Placeholder 3"/>
          <p:cNvSpPr>
            <a:spLocks noGrp="1"/>
          </p:cNvSpPr>
          <p:nvPr>
            <p:ph type="sldNum" sz="quarter" idx="5"/>
          </p:nvPr>
        </p:nvSpPr>
        <p:spPr/>
        <p:txBody>
          <a:bodyPr/>
          <a:lstStyle/>
          <a:p>
            <a:fld id="{09E57E4E-1AE0-4AF7-BC3F-C5F5D7D87B15}" type="slidenum">
              <a:rPr lang="en-GB" smtClean="0"/>
              <a:t>6</a:t>
            </a:fld>
            <a:endParaRPr lang="en-GB"/>
          </a:p>
        </p:txBody>
      </p:sp>
    </p:spTree>
    <p:extLst>
      <p:ext uri="{BB962C8B-B14F-4D97-AF65-F5344CB8AC3E}">
        <p14:creationId xmlns:p14="http://schemas.microsoft.com/office/powerpoint/2010/main" val="2912505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SEND Strategy and Engagement</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An updated, genuinely co-produced Local Area SEND Strategy is in development. The intention is to continue with stakeholder engagement focusing on collective responsibility over the summer with a draft strategy developed for public consultation in September 2021 and a finalised strategy, with all the necessary sign off, by February 2022. A special school headteacher has been seconded part time to assist with this development.</a:t>
            </a:r>
          </a:p>
          <a:p>
            <a:endParaRPr lang="en-GB" dirty="0"/>
          </a:p>
        </p:txBody>
      </p:sp>
      <p:sp>
        <p:nvSpPr>
          <p:cNvPr id="4" name="Slide Number Placeholder 3"/>
          <p:cNvSpPr>
            <a:spLocks noGrp="1"/>
          </p:cNvSpPr>
          <p:nvPr>
            <p:ph type="sldNum" sz="quarter" idx="5"/>
          </p:nvPr>
        </p:nvSpPr>
        <p:spPr/>
        <p:txBody>
          <a:bodyPr/>
          <a:lstStyle/>
          <a:p>
            <a:fld id="{09E57E4E-1AE0-4AF7-BC3F-C5F5D7D87B15}" type="slidenum">
              <a:rPr lang="en-GB" smtClean="0"/>
              <a:t>7</a:t>
            </a:fld>
            <a:endParaRPr lang="en-GB"/>
          </a:p>
        </p:txBody>
      </p:sp>
    </p:spTree>
    <p:extLst>
      <p:ext uri="{BB962C8B-B14F-4D97-AF65-F5344CB8AC3E}">
        <p14:creationId xmlns:p14="http://schemas.microsoft.com/office/powerpoint/2010/main" val="2874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9F1BC94-A343-B44B-B2B2-5B238D626B8E}" type="datetimeFigureOut">
              <a:rPr lang="en-US" smtClean="0"/>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FA8593-0BBA-7F48-8F32-2E8CD1832156}" type="slidenum">
              <a:rPr lang="en-US" smtClean="0"/>
              <a:t>‹#›</a:t>
            </a:fld>
            <a:endParaRPr lang="en-US" dirty="0"/>
          </a:p>
        </p:txBody>
      </p:sp>
    </p:spTree>
    <p:extLst>
      <p:ext uri="{BB962C8B-B14F-4D97-AF65-F5344CB8AC3E}">
        <p14:creationId xmlns:p14="http://schemas.microsoft.com/office/powerpoint/2010/main" val="399465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1BC94-A343-B44B-B2B2-5B238D626B8E}" type="datetimeFigureOut">
              <a:rPr lang="en-US" smtClean="0"/>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FA8593-0BBA-7F48-8F32-2E8CD1832156}" type="slidenum">
              <a:rPr lang="en-US" smtClean="0"/>
              <a:t>‹#›</a:t>
            </a:fld>
            <a:endParaRPr lang="en-US" dirty="0"/>
          </a:p>
        </p:txBody>
      </p:sp>
    </p:spTree>
    <p:extLst>
      <p:ext uri="{BB962C8B-B14F-4D97-AF65-F5344CB8AC3E}">
        <p14:creationId xmlns:p14="http://schemas.microsoft.com/office/powerpoint/2010/main" val="176604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1BC94-A343-B44B-B2B2-5B238D626B8E}" type="datetimeFigureOut">
              <a:rPr lang="en-US" smtClean="0"/>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FA8593-0BBA-7F48-8F32-2E8CD1832156}" type="slidenum">
              <a:rPr lang="en-US" smtClean="0"/>
              <a:t>‹#›</a:t>
            </a:fld>
            <a:endParaRPr lang="en-US" dirty="0"/>
          </a:p>
        </p:txBody>
      </p:sp>
    </p:spTree>
    <p:extLst>
      <p:ext uri="{BB962C8B-B14F-4D97-AF65-F5344CB8AC3E}">
        <p14:creationId xmlns:p14="http://schemas.microsoft.com/office/powerpoint/2010/main" val="155132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8_GO_Full Slide_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8" name="Content Placeholder 7"/>
          <p:cNvSpPr>
            <a:spLocks noGrp="1"/>
          </p:cNvSpPr>
          <p:nvPr>
            <p:ph sz="quarter" idx="12" hasCustomPrompt="1"/>
          </p:nvPr>
        </p:nvSpPr>
        <p:spPr>
          <a:xfrm>
            <a:off x="457205" y="1557874"/>
            <a:ext cx="6146801" cy="4068233"/>
          </a:xfrm>
        </p:spPr>
        <p:txBody>
          <a:bodyPr/>
          <a:lstStyle>
            <a:lvl1pPr marL="0" indent="0">
              <a:defRPr sz="600" b="0" baseline="0"/>
            </a:lvl1pPr>
            <a:lvl2pPr>
              <a:defRPr sz="600"/>
            </a:lvl2pPr>
            <a:lvl3pPr>
              <a:defRPr sz="600"/>
            </a:lvl3pPr>
            <a:lvl4pPr>
              <a:defRPr sz="600"/>
            </a:lvl4pPr>
            <a:lvl5pPr>
              <a:defRPr sz="600"/>
            </a:lvl5pPr>
          </a:lstStyle>
          <a:p>
            <a:pPr lvl="0"/>
            <a:r>
              <a:rPr lang="en-GB" noProof="0" dirty="0"/>
              <a:t>Click to edit Master text styles (Century Gothic Regular 10pt)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3" name="Text Placeholder 5"/>
          <p:cNvSpPr>
            <a:spLocks noGrp="1"/>
          </p:cNvSpPr>
          <p:nvPr>
            <p:ph type="body" sz="quarter" idx="16"/>
          </p:nvPr>
        </p:nvSpPr>
        <p:spPr>
          <a:xfrm>
            <a:off x="457205" y="1154225"/>
            <a:ext cx="5445125" cy="403645"/>
          </a:xfrm>
        </p:spPr>
        <p:txBody>
          <a:bodyPr>
            <a:noAutofit/>
          </a:bodyPr>
          <a:lstStyle>
            <a:lvl1pPr marL="0" indent="0">
              <a:defRPr sz="600" b="1" i="0" cap="all" baseline="0">
                <a:solidFill>
                  <a:schemeClr val="accent2"/>
                </a:solidFill>
              </a:defRPr>
            </a:lvl1pPr>
          </a:lstStyle>
          <a:p>
            <a:pPr lvl="0"/>
            <a:r>
              <a:rPr lang="en-US" noProof="0"/>
              <a:t>Click to edit Master text styles</a:t>
            </a:r>
          </a:p>
        </p:txBody>
      </p:sp>
    </p:spTree>
    <p:extLst>
      <p:ext uri="{BB962C8B-B14F-4D97-AF65-F5344CB8AC3E}">
        <p14:creationId xmlns:p14="http://schemas.microsoft.com/office/powerpoint/2010/main" val="201751314"/>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GO_full page white with titl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483" y="573615"/>
            <a:ext cx="8275108" cy="786181"/>
          </a:xfrm>
        </p:spPr>
        <p:txBody>
          <a:bodyPr anchor="t"/>
          <a:lstStyle/>
          <a:p>
            <a:r>
              <a:rPr lang="en-GB" dirty="0"/>
              <a:t>Click to Edit Primary Title (Medium 22pt)</a:t>
            </a:r>
          </a:p>
        </p:txBody>
      </p:sp>
      <p:sp>
        <p:nvSpPr>
          <p:cNvPr id="3" name="Footer Placeholder 2"/>
          <p:cNvSpPr>
            <a:spLocks noGrp="1"/>
          </p:cNvSpPr>
          <p:nvPr>
            <p:ph type="ftr" sz="quarter" idx="10"/>
          </p:nvPr>
        </p:nvSpPr>
        <p:spPr/>
        <p:txBody>
          <a:bodyPr/>
          <a:lstStyle/>
          <a:p>
            <a:pPr algn="ctr"/>
            <a:r>
              <a:rPr lang="en-US" dirty="0"/>
              <a:t>Gate One Beta Presentation Feb 3, 2017</a:t>
            </a:r>
            <a:endParaRPr lang="en-US" dirty="0">
              <a:latin typeface=""/>
            </a:endParaRPr>
          </a:p>
        </p:txBody>
      </p:sp>
      <p:sp>
        <p:nvSpPr>
          <p:cNvPr id="4" name="Slide Number Placeholder 3"/>
          <p:cNvSpPr>
            <a:spLocks noGrp="1"/>
          </p:cNvSpPr>
          <p:nvPr>
            <p:ph type="sldNum" sz="quarter" idx="11"/>
          </p:nvPr>
        </p:nvSpPr>
        <p:spPr/>
        <p:txBody>
          <a:bodyPr/>
          <a:lstStyle/>
          <a:p>
            <a:r>
              <a:rPr lang="en-US" dirty="0"/>
              <a:t>Page </a:t>
            </a:r>
            <a:fld id="{DB68230A-BFF9-DE40-BF64-1876C7579911}" type="slidenum">
              <a:rPr lang="en-US" smtClean="0"/>
              <a:pPr/>
              <a:t>‹#›</a:t>
            </a:fld>
            <a:r>
              <a:rPr lang="en-US" dirty="0"/>
              <a:t>.</a:t>
            </a:r>
          </a:p>
        </p:txBody>
      </p:sp>
      <p:sp>
        <p:nvSpPr>
          <p:cNvPr id="7" name="Text Placeholder 6"/>
          <p:cNvSpPr>
            <a:spLocks noGrp="1"/>
          </p:cNvSpPr>
          <p:nvPr>
            <p:ph type="body" sz="quarter" idx="12" hasCustomPrompt="1"/>
          </p:nvPr>
        </p:nvSpPr>
        <p:spPr>
          <a:xfrm>
            <a:off x="440949" y="1825351"/>
            <a:ext cx="8275108" cy="4291819"/>
          </a:xfrm>
        </p:spPr>
        <p:txBody>
          <a:bodyPr>
            <a:normAutofit/>
          </a:bodyPr>
          <a:lstStyle>
            <a:lvl1pPr marL="0" marR="0" indent="0" algn="l" defTabSz="292212" rtl="0" eaLnBrk="1" fontAlgn="auto" latinLnBrk="0" hangingPunct="1">
              <a:lnSpc>
                <a:spcPct val="100000"/>
              </a:lnSpc>
              <a:spcBef>
                <a:spcPct val="20000"/>
              </a:spcBef>
              <a:spcAft>
                <a:spcPts val="0"/>
              </a:spcAft>
              <a:buClrTx/>
              <a:buSzTx/>
              <a:buFont typeface="Arial"/>
              <a:buNone/>
              <a:tabLst/>
              <a:defRPr sz="900"/>
            </a:lvl1pPr>
            <a:lvl2pPr marL="292212" indent="0">
              <a:buNone/>
              <a:defRPr/>
            </a:lvl2pPr>
            <a:lvl3pPr marL="584425" indent="0">
              <a:buNone/>
              <a:defRPr/>
            </a:lvl3pPr>
            <a:lvl4pPr marL="876636" indent="0">
              <a:buNone/>
              <a:defRPr/>
            </a:lvl4pPr>
            <a:lvl5pPr marL="1168848" indent="0">
              <a:buNone/>
              <a:defRPr/>
            </a:lvl5pPr>
          </a:lstStyle>
          <a:p>
            <a:pPr marL="0" marR="0" lvl="0" indent="0" algn="l" defTabSz="292212" rtl="0" eaLnBrk="1" fontAlgn="auto" latinLnBrk="0" hangingPunct="1">
              <a:lnSpc>
                <a:spcPct val="100000"/>
              </a:lnSpc>
              <a:spcBef>
                <a:spcPct val="20000"/>
              </a:spcBef>
              <a:spcAft>
                <a:spcPts val="0"/>
              </a:spcAft>
              <a:buClrTx/>
              <a:buSzTx/>
              <a:buFont typeface="Arial"/>
              <a:buNone/>
              <a:tabLst/>
              <a:defRPr/>
            </a:pPr>
            <a:r>
              <a:rPr lang="en-GB" dirty="0"/>
              <a:t>Click to edit primary body copy (Montserrat Light 12pt)</a:t>
            </a:r>
          </a:p>
        </p:txBody>
      </p:sp>
      <p:sp>
        <p:nvSpPr>
          <p:cNvPr id="10" name="Content Placeholder 8"/>
          <p:cNvSpPr>
            <a:spLocks noGrp="1"/>
          </p:cNvSpPr>
          <p:nvPr>
            <p:ph sz="quarter" idx="14"/>
          </p:nvPr>
        </p:nvSpPr>
        <p:spPr>
          <a:xfrm>
            <a:off x="521764" y="1609902"/>
            <a:ext cx="984476" cy="73781"/>
          </a:xfrm>
          <a:solidFill>
            <a:schemeClr val="tx1"/>
          </a:solidFill>
        </p:spPr>
        <p:txBody>
          <a:bodyPr>
            <a:noAutofit/>
          </a:bodyPr>
          <a:lstStyle>
            <a:lvl1pPr>
              <a:defRPr sz="15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4137095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mv="urn:schemas-microsoft-com:mac:vml" xmlns="">
      <p:transition>
        <p:fade/>
      </p:transition>
    </mc:Fallback>
  </mc:AlternateContent>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aseline="0"/>
            </a:lvl1pPr>
          </a:lstStyle>
          <a:p>
            <a:r>
              <a:rPr lang="en-US"/>
              <a:t>Click to edit Master title style</a:t>
            </a:r>
            <a:endParaRPr lang="en-GB" dirty="0"/>
          </a:p>
        </p:txBody>
      </p:sp>
      <p:sp>
        <p:nvSpPr>
          <p:cNvPr id="5" name="Text Placeholder 4"/>
          <p:cNvSpPr>
            <a:spLocks noGrp="1"/>
          </p:cNvSpPr>
          <p:nvPr>
            <p:ph type="body" sz="quarter" idx="11"/>
          </p:nvPr>
        </p:nvSpPr>
        <p:spPr>
          <a:xfrm>
            <a:off x="431420" y="980733"/>
            <a:ext cx="8281169" cy="5327997"/>
          </a:xfrm>
          <a:prstGeom prst="rect">
            <a:avLst/>
          </a:prstGeom>
        </p:spPr>
        <p:txBody>
          <a:bodyPr/>
          <a:lstStyle>
            <a:lvl2pPr marL="525066" indent="-160735">
              <a:buFont typeface="Arial" panose="020B0604020202020204" pitchFamily="34" charset="0"/>
              <a:buChar cha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Footer Placeholder 12"/>
          <p:cNvSpPr txBox="1">
            <a:spLocks/>
          </p:cNvSpPr>
          <p:nvPr/>
        </p:nvSpPr>
        <p:spPr>
          <a:xfrm>
            <a:off x="3116560" y="6512595"/>
            <a:ext cx="2895600" cy="268287"/>
          </a:xfrm>
          <a:prstGeom prst="rect">
            <a:avLst/>
          </a:prstGeom>
        </p:spPr>
        <p:txBody>
          <a:bodyPr vert="horz" lIns="51435" tIns="25718" rIns="51435" bIns="25718" rtlCol="0" anchor="ctr"/>
          <a:lstStyle>
            <a:defPPr>
              <a:defRPr lang="en-US"/>
            </a:defPPr>
            <a:lvl1pPr algn="ctr" rtl="0" fontAlgn="base">
              <a:spcBef>
                <a:spcPct val="0"/>
              </a:spcBef>
              <a:spcAft>
                <a:spcPct val="0"/>
              </a:spcAft>
              <a:defRPr sz="1200" kern="1200" baseline="-250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baseline="-25000">
                <a:solidFill>
                  <a:schemeClr val="tx1"/>
                </a:solidFill>
                <a:latin typeface="Arial" charset="0"/>
                <a:ea typeface="+mn-ea"/>
                <a:cs typeface="Arial" charset="0"/>
              </a:defRPr>
            </a:lvl2pPr>
            <a:lvl3pPr marL="914400" algn="l" rtl="0" fontAlgn="base">
              <a:spcBef>
                <a:spcPct val="0"/>
              </a:spcBef>
              <a:spcAft>
                <a:spcPct val="0"/>
              </a:spcAft>
              <a:defRPr kern="1200" baseline="-25000">
                <a:solidFill>
                  <a:schemeClr val="tx1"/>
                </a:solidFill>
                <a:latin typeface="Arial" charset="0"/>
                <a:ea typeface="+mn-ea"/>
                <a:cs typeface="Arial" charset="0"/>
              </a:defRPr>
            </a:lvl3pPr>
            <a:lvl4pPr marL="1371600" algn="l" rtl="0" fontAlgn="base">
              <a:spcBef>
                <a:spcPct val="0"/>
              </a:spcBef>
              <a:spcAft>
                <a:spcPct val="0"/>
              </a:spcAft>
              <a:defRPr kern="1200" baseline="-25000">
                <a:solidFill>
                  <a:schemeClr val="tx1"/>
                </a:solidFill>
                <a:latin typeface="Arial" charset="0"/>
                <a:ea typeface="+mn-ea"/>
                <a:cs typeface="Arial" charset="0"/>
              </a:defRPr>
            </a:lvl4pPr>
            <a:lvl5pPr marL="1828800" algn="l" rtl="0" fontAlgn="base">
              <a:spcBef>
                <a:spcPct val="0"/>
              </a:spcBef>
              <a:spcAft>
                <a:spcPct val="0"/>
              </a:spcAft>
              <a:defRPr kern="1200" baseline="-25000">
                <a:solidFill>
                  <a:schemeClr val="tx1"/>
                </a:solidFill>
                <a:latin typeface="Arial" charset="0"/>
                <a:ea typeface="+mn-ea"/>
                <a:cs typeface="Arial" charset="0"/>
              </a:defRPr>
            </a:lvl5pPr>
            <a:lvl6pPr marL="2286000" algn="l" defTabSz="914400" rtl="0" eaLnBrk="1" latinLnBrk="0" hangingPunct="1">
              <a:defRPr kern="1200" baseline="-25000">
                <a:solidFill>
                  <a:schemeClr val="tx1"/>
                </a:solidFill>
                <a:latin typeface="Arial" charset="0"/>
                <a:ea typeface="+mn-ea"/>
                <a:cs typeface="Arial" charset="0"/>
              </a:defRPr>
            </a:lvl6pPr>
            <a:lvl7pPr marL="2743200" algn="l" defTabSz="914400" rtl="0" eaLnBrk="1" latinLnBrk="0" hangingPunct="1">
              <a:defRPr kern="1200" baseline="-25000">
                <a:solidFill>
                  <a:schemeClr val="tx1"/>
                </a:solidFill>
                <a:latin typeface="Arial" charset="0"/>
                <a:ea typeface="+mn-ea"/>
                <a:cs typeface="Arial" charset="0"/>
              </a:defRPr>
            </a:lvl7pPr>
            <a:lvl8pPr marL="3200400" algn="l" defTabSz="914400" rtl="0" eaLnBrk="1" latinLnBrk="0" hangingPunct="1">
              <a:defRPr kern="1200" baseline="-25000">
                <a:solidFill>
                  <a:schemeClr val="tx1"/>
                </a:solidFill>
                <a:latin typeface="Arial" charset="0"/>
                <a:ea typeface="+mn-ea"/>
                <a:cs typeface="Arial" charset="0"/>
              </a:defRPr>
            </a:lvl8pPr>
            <a:lvl9pPr marL="3657600" algn="l" defTabSz="914400" rtl="0" eaLnBrk="1" latinLnBrk="0" hangingPunct="1">
              <a:defRPr kern="1200" baseline="-25000">
                <a:solidFill>
                  <a:schemeClr val="tx1"/>
                </a:solidFill>
                <a:latin typeface="Arial" charset="0"/>
                <a:ea typeface="+mn-ea"/>
                <a:cs typeface="Arial" charset="0"/>
              </a:defRPr>
            </a:lvl9pPr>
          </a:lstStyle>
          <a:p>
            <a:pPr defTabSz="514350" hangingPunct="1">
              <a:defRPr/>
            </a:pPr>
            <a:r>
              <a:rPr lang="en-GB" sz="675" dirty="0">
                <a:solidFill>
                  <a:srgbClr val="7F7F7F">
                    <a:tint val="75000"/>
                  </a:srgbClr>
                </a:solidFill>
              </a:rPr>
              <a:t>Commercial in confidence</a:t>
            </a:r>
          </a:p>
        </p:txBody>
      </p:sp>
      <p:sp>
        <p:nvSpPr>
          <p:cNvPr id="8" name="TextBox 7"/>
          <p:cNvSpPr txBox="1">
            <a:spLocks noChangeArrowheads="1"/>
          </p:cNvSpPr>
          <p:nvPr/>
        </p:nvSpPr>
        <p:spPr bwMode="auto">
          <a:xfrm>
            <a:off x="8532813" y="6512590"/>
            <a:ext cx="495300" cy="215444"/>
          </a:xfrm>
          <a:prstGeom prst="rect">
            <a:avLst/>
          </a:prstGeom>
        </p:spPr>
        <p:txBody>
          <a:bodyPr vert="horz" lIns="51435" tIns="25718" rIns="51435" bIns="25718" rtlCol="0" anchor="ctr"/>
          <a:lstStyle>
            <a:defPPr>
              <a:defRPr lang="en-US"/>
            </a:defPPr>
            <a:lvl1pPr algn="ctr">
              <a:defRPr sz="1200">
                <a:solidFill>
                  <a:schemeClr val="tx1">
                    <a:tint val="75000"/>
                  </a:schemeClr>
                </a:solidFill>
                <a:latin typeface="Arial" pitchFamily="34" charset="0"/>
                <a:cs typeface="Arial" pitchFamily="34" charset="0"/>
              </a:defRPr>
            </a:lvl1pPr>
          </a:lstStyle>
          <a:p>
            <a:pPr defTabSz="514350" fontAlgn="base" hangingPunct="1">
              <a:spcBef>
                <a:spcPct val="0"/>
              </a:spcBef>
              <a:spcAft>
                <a:spcPct val="0"/>
              </a:spcAft>
            </a:pPr>
            <a:fld id="{B6EDECAC-2FC5-407D-89CD-99D9B8D7238F}" type="slidenum">
              <a:rPr lang="en-GB" altLang="en-US" sz="675" kern="1200" baseline="-25000" smtClean="0">
                <a:solidFill>
                  <a:srgbClr val="7F7F7F">
                    <a:tint val="75000"/>
                  </a:srgbClr>
                </a:solidFill>
              </a:rPr>
              <a:pPr defTabSz="514350" fontAlgn="base" hangingPunct="1">
                <a:spcBef>
                  <a:spcPct val="0"/>
                </a:spcBef>
                <a:spcAft>
                  <a:spcPct val="0"/>
                </a:spcAft>
              </a:pPr>
              <a:t>‹#›</a:t>
            </a:fld>
            <a:endParaRPr lang="en-GB" altLang="en-US" sz="675" kern="1200" baseline="-25000" dirty="0">
              <a:solidFill>
                <a:srgbClr val="7F7F7F">
                  <a:tint val="75000"/>
                </a:srgbClr>
              </a:solidFill>
            </a:endParaRPr>
          </a:p>
        </p:txBody>
      </p:sp>
    </p:spTree>
    <p:extLst>
      <p:ext uri="{BB962C8B-B14F-4D97-AF65-F5344CB8AC3E}">
        <p14:creationId xmlns:p14="http://schemas.microsoft.com/office/powerpoint/2010/main" val="18333796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6507566-6FB7-48ED-BA58-16C4E273E5E1}" type="datetimeFigureOut">
              <a:rPr lang="en-GB" smtClean="0"/>
              <a:t>29/07/2021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C79FCC-C8DF-4963-958E-425507A4D220}" type="slidenum">
              <a:rPr lang="en-GB" smtClean="0"/>
              <a:t>‹#›</a:t>
            </a:fld>
            <a:endParaRPr lang="en-GB"/>
          </a:p>
        </p:txBody>
      </p:sp>
    </p:spTree>
    <p:extLst>
      <p:ext uri="{BB962C8B-B14F-4D97-AF65-F5344CB8AC3E}">
        <p14:creationId xmlns:p14="http://schemas.microsoft.com/office/powerpoint/2010/main" val="892154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507566-6FB7-48ED-BA58-16C4E273E5E1}" type="datetimeFigureOut">
              <a:rPr lang="en-GB" smtClean="0"/>
              <a:t>29/07/2021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C79FCC-C8DF-4963-958E-425507A4D220}" type="slidenum">
              <a:rPr lang="en-GB" smtClean="0"/>
              <a:t>‹#›</a:t>
            </a:fld>
            <a:endParaRPr lang="en-GB"/>
          </a:p>
        </p:txBody>
      </p:sp>
    </p:spTree>
    <p:extLst>
      <p:ext uri="{BB962C8B-B14F-4D97-AF65-F5344CB8AC3E}">
        <p14:creationId xmlns:p14="http://schemas.microsoft.com/office/powerpoint/2010/main" val="35598218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507566-6FB7-48ED-BA58-16C4E273E5E1}" type="datetimeFigureOut">
              <a:rPr lang="en-GB" smtClean="0"/>
              <a:t>29/07/2021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C79FCC-C8DF-4963-958E-425507A4D220}" type="slidenum">
              <a:rPr lang="en-GB" smtClean="0"/>
              <a:t>‹#›</a:t>
            </a:fld>
            <a:endParaRPr lang="en-GB"/>
          </a:p>
        </p:txBody>
      </p:sp>
    </p:spTree>
    <p:extLst>
      <p:ext uri="{BB962C8B-B14F-4D97-AF65-F5344CB8AC3E}">
        <p14:creationId xmlns:p14="http://schemas.microsoft.com/office/powerpoint/2010/main" val="783971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507566-6FB7-48ED-BA58-16C4E273E5E1}" type="datetimeFigureOut">
              <a:rPr lang="en-GB" smtClean="0"/>
              <a:t>29/07/2021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C79FCC-C8DF-4963-958E-425507A4D220}" type="slidenum">
              <a:rPr lang="en-GB" smtClean="0"/>
              <a:t>‹#›</a:t>
            </a:fld>
            <a:endParaRPr lang="en-GB"/>
          </a:p>
        </p:txBody>
      </p:sp>
    </p:spTree>
    <p:extLst>
      <p:ext uri="{BB962C8B-B14F-4D97-AF65-F5344CB8AC3E}">
        <p14:creationId xmlns:p14="http://schemas.microsoft.com/office/powerpoint/2010/main" val="1875208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507566-6FB7-48ED-BA58-16C4E273E5E1}" type="datetimeFigureOut">
              <a:rPr lang="en-GB" smtClean="0"/>
              <a:t>29/07/2021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FC79FCC-C8DF-4963-958E-425507A4D220}" type="slidenum">
              <a:rPr lang="en-GB" smtClean="0"/>
              <a:t>‹#›</a:t>
            </a:fld>
            <a:endParaRPr lang="en-GB"/>
          </a:p>
        </p:txBody>
      </p:sp>
    </p:spTree>
    <p:extLst>
      <p:ext uri="{BB962C8B-B14F-4D97-AF65-F5344CB8AC3E}">
        <p14:creationId xmlns:p14="http://schemas.microsoft.com/office/powerpoint/2010/main" val="1866873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1BC94-A343-B44B-B2B2-5B238D626B8E}" type="datetimeFigureOut">
              <a:rPr lang="en-US" smtClean="0"/>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FA8593-0BBA-7F48-8F32-2E8CD1832156}" type="slidenum">
              <a:rPr lang="en-US" smtClean="0"/>
              <a:t>‹#›</a:t>
            </a:fld>
            <a:endParaRPr lang="en-US" dirty="0"/>
          </a:p>
        </p:txBody>
      </p:sp>
    </p:spTree>
    <p:extLst>
      <p:ext uri="{BB962C8B-B14F-4D97-AF65-F5344CB8AC3E}">
        <p14:creationId xmlns:p14="http://schemas.microsoft.com/office/powerpoint/2010/main" val="14732040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6507566-6FB7-48ED-BA58-16C4E273E5E1}" type="datetimeFigureOut">
              <a:rPr lang="en-GB" smtClean="0"/>
              <a:t>29/07/2021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FC79FCC-C8DF-4963-958E-425507A4D220}" type="slidenum">
              <a:rPr lang="en-GB" smtClean="0"/>
              <a:t>‹#›</a:t>
            </a:fld>
            <a:endParaRPr lang="en-GB"/>
          </a:p>
        </p:txBody>
      </p:sp>
    </p:spTree>
    <p:extLst>
      <p:ext uri="{BB962C8B-B14F-4D97-AF65-F5344CB8AC3E}">
        <p14:creationId xmlns:p14="http://schemas.microsoft.com/office/powerpoint/2010/main" val="35398769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507566-6FB7-48ED-BA58-16C4E273E5E1}" type="datetimeFigureOut">
              <a:rPr lang="en-GB" smtClean="0"/>
              <a:t>29/07/2021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FC79FCC-C8DF-4963-958E-425507A4D220}" type="slidenum">
              <a:rPr lang="en-GB" smtClean="0"/>
              <a:t>‹#›</a:t>
            </a:fld>
            <a:endParaRPr lang="en-GB"/>
          </a:p>
        </p:txBody>
      </p:sp>
    </p:spTree>
    <p:extLst>
      <p:ext uri="{BB962C8B-B14F-4D97-AF65-F5344CB8AC3E}">
        <p14:creationId xmlns:p14="http://schemas.microsoft.com/office/powerpoint/2010/main" val="2333724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E6507566-6FB7-48ED-BA58-16C4E273E5E1}" type="datetimeFigureOut">
              <a:rPr lang="en-GB" smtClean="0"/>
              <a:t>29/07/2021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C79FCC-C8DF-4963-958E-425507A4D220}" type="slidenum">
              <a:rPr lang="en-GB" smtClean="0"/>
              <a:t>‹#›</a:t>
            </a:fld>
            <a:endParaRPr lang="en-GB"/>
          </a:p>
        </p:txBody>
      </p:sp>
    </p:spTree>
    <p:extLst>
      <p:ext uri="{BB962C8B-B14F-4D97-AF65-F5344CB8AC3E}">
        <p14:creationId xmlns:p14="http://schemas.microsoft.com/office/powerpoint/2010/main" val="24487349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E6507566-6FB7-48ED-BA58-16C4E273E5E1}" type="datetimeFigureOut">
              <a:rPr lang="en-GB" smtClean="0"/>
              <a:t>29/07/2021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C79FCC-C8DF-4963-958E-425507A4D220}" type="slidenum">
              <a:rPr lang="en-GB" smtClean="0"/>
              <a:t>‹#›</a:t>
            </a:fld>
            <a:endParaRPr lang="en-GB"/>
          </a:p>
        </p:txBody>
      </p:sp>
    </p:spTree>
    <p:extLst>
      <p:ext uri="{BB962C8B-B14F-4D97-AF65-F5344CB8AC3E}">
        <p14:creationId xmlns:p14="http://schemas.microsoft.com/office/powerpoint/2010/main" val="26777195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507566-6FB7-48ED-BA58-16C4E273E5E1}" type="datetimeFigureOut">
              <a:rPr lang="en-GB" smtClean="0"/>
              <a:t>29/07/2021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C79FCC-C8DF-4963-958E-425507A4D220}" type="slidenum">
              <a:rPr lang="en-GB" smtClean="0"/>
              <a:t>‹#›</a:t>
            </a:fld>
            <a:endParaRPr lang="en-GB"/>
          </a:p>
        </p:txBody>
      </p:sp>
    </p:spTree>
    <p:extLst>
      <p:ext uri="{BB962C8B-B14F-4D97-AF65-F5344CB8AC3E}">
        <p14:creationId xmlns:p14="http://schemas.microsoft.com/office/powerpoint/2010/main" val="3708881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507566-6FB7-48ED-BA58-16C4E273E5E1}" type="datetimeFigureOut">
              <a:rPr lang="en-GB" smtClean="0"/>
              <a:t>29/07/2021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C79FCC-C8DF-4963-958E-425507A4D220}" type="slidenum">
              <a:rPr lang="en-GB" smtClean="0"/>
              <a:t>‹#›</a:t>
            </a:fld>
            <a:endParaRPr lang="en-GB"/>
          </a:p>
        </p:txBody>
      </p:sp>
    </p:spTree>
    <p:extLst>
      <p:ext uri="{BB962C8B-B14F-4D97-AF65-F5344CB8AC3E}">
        <p14:creationId xmlns:p14="http://schemas.microsoft.com/office/powerpoint/2010/main" val="18435810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8_GO_Full Slide_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8" name="Content Placeholder 7"/>
          <p:cNvSpPr>
            <a:spLocks noGrp="1"/>
          </p:cNvSpPr>
          <p:nvPr>
            <p:ph sz="quarter" idx="12" hasCustomPrompt="1"/>
          </p:nvPr>
        </p:nvSpPr>
        <p:spPr>
          <a:xfrm>
            <a:off x="457205" y="1557874"/>
            <a:ext cx="6146801" cy="4068233"/>
          </a:xfrm>
        </p:spPr>
        <p:txBody>
          <a:bodyPr/>
          <a:lstStyle>
            <a:lvl1pPr marL="0" indent="0">
              <a:defRPr sz="600" b="0" baseline="0"/>
            </a:lvl1pPr>
            <a:lvl2pPr>
              <a:defRPr sz="600"/>
            </a:lvl2pPr>
            <a:lvl3pPr>
              <a:defRPr sz="600"/>
            </a:lvl3pPr>
            <a:lvl4pPr>
              <a:defRPr sz="600"/>
            </a:lvl4pPr>
            <a:lvl5pPr>
              <a:defRPr sz="600"/>
            </a:lvl5pPr>
          </a:lstStyle>
          <a:p>
            <a:pPr lvl="0"/>
            <a:r>
              <a:rPr lang="en-GB" noProof="0" dirty="0"/>
              <a:t>Click to edit Master text styles (Century Gothic Regular 10pt)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3" name="Text Placeholder 5"/>
          <p:cNvSpPr>
            <a:spLocks noGrp="1"/>
          </p:cNvSpPr>
          <p:nvPr>
            <p:ph type="body" sz="quarter" idx="16"/>
          </p:nvPr>
        </p:nvSpPr>
        <p:spPr>
          <a:xfrm>
            <a:off x="457205" y="1154225"/>
            <a:ext cx="5445125" cy="403645"/>
          </a:xfrm>
        </p:spPr>
        <p:txBody>
          <a:bodyPr>
            <a:noAutofit/>
          </a:bodyPr>
          <a:lstStyle>
            <a:lvl1pPr marL="0" indent="0">
              <a:defRPr sz="600" b="1" i="0" cap="all" baseline="0">
                <a:solidFill>
                  <a:schemeClr val="accent2"/>
                </a:solidFill>
              </a:defRPr>
            </a:lvl1pPr>
          </a:lstStyle>
          <a:p>
            <a:pPr lvl="0"/>
            <a:r>
              <a:rPr lang="en-US" noProof="0"/>
              <a:t>Click to edit Master text styles</a:t>
            </a:r>
          </a:p>
        </p:txBody>
      </p:sp>
    </p:spTree>
    <p:extLst>
      <p:ext uri="{BB962C8B-B14F-4D97-AF65-F5344CB8AC3E}">
        <p14:creationId xmlns:p14="http://schemas.microsoft.com/office/powerpoint/2010/main" val="2618467109"/>
      </p:ext>
    </p:extLst>
  </p:cSld>
  <p:clrMapOvr>
    <a:masterClrMapping/>
  </p:clrMapOvr>
  <p:extLst>
    <p:ext uri="{DCECCB84-F9BA-43D5-87BE-67443E8EF086}">
      <p15:sldGuideLst xmlns:p15="http://schemas.microsoft.com/office/powerpoint/2012/main">
        <p15:guide id="1" orient="horz" pos="1620">
          <p15:clr>
            <a:srgbClr val="FBAE40"/>
          </p15:clr>
        </p15:guide>
        <p15:guide id="2" pos="384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1_Content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31418" y="330301"/>
            <a:ext cx="8255384" cy="506412"/>
          </a:xfrm>
        </p:spPr>
        <p:txBody>
          <a:bodyPr/>
          <a:lstStyle>
            <a:lvl1pPr algn="l">
              <a:defRPr baseline="0">
                <a:latin typeface="Helvetica" panose="020B0604020202020204" pitchFamily="34" charset="0"/>
                <a:cs typeface="Helvetica" panose="020B0604020202020204" pitchFamily="34" charset="0"/>
              </a:defRPr>
            </a:lvl1pPr>
          </a:lstStyle>
          <a:p>
            <a:r>
              <a:rPr lang="en-US"/>
              <a:t>Click to edit Master title style</a:t>
            </a:r>
            <a:endParaRPr lang="en-GB" dirty="0"/>
          </a:p>
        </p:txBody>
      </p:sp>
      <p:sp>
        <p:nvSpPr>
          <p:cNvPr id="5" name="Text Placeholder 4"/>
          <p:cNvSpPr>
            <a:spLocks noGrp="1"/>
          </p:cNvSpPr>
          <p:nvPr>
            <p:ph type="body" sz="quarter" idx="11"/>
          </p:nvPr>
        </p:nvSpPr>
        <p:spPr>
          <a:xfrm>
            <a:off x="431419" y="980732"/>
            <a:ext cx="8281169" cy="5327997"/>
          </a:xfrm>
          <a:prstGeom prst="rect">
            <a:avLst/>
          </a:prstGeom>
        </p:spPr>
        <p:txBody>
          <a:bodyPr/>
          <a:lstStyle>
            <a:lvl1pPr>
              <a:defRPr>
                <a:solidFill>
                  <a:schemeClr val="tx1"/>
                </a:solidFill>
                <a:latin typeface="Helvetica" panose="020B0604020202020204" pitchFamily="34" charset="0"/>
                <a:cs typeface="Helvetica" panose="020B0604020202020204" pitchFamily="34" charset="0"/>
              </a:defRPr>
            </a:lvl1pPr>
            <a:lvl2pPr marL="353616" indent="-99120">
              <a:buFont typeface="Arial" panose="020B0604020202020204" pitchFamily="34" charset="0"/>
              <a:buChar char="•"/>
              <a:defRPr>
                <a:solidFill>
                  <a:schemeClr val="tx1"/>
                </a:solidFill>
                <a:latin typeface="Helvetica" panose="020B0604020202020204" pitchFamily="34" charset="0"/>
                <a:cs typeface="Helvetica" panose="020B0604020202020204" pitchFamily="34" charset="0"/>
              </a:defRPr>
            </a:lvl2pPr>
            <a:lvl3pPr marL="552748" indent="-87511">
              <a:defRPr>
                <a:solidFill>
                  <a:schemeClr val="tx1"/>
                </a:solidFill>
                <a:latin typeface="Helvetica" panose="020B0604020202020204" pitchFamily="34" charset="0"/>
                <a:cs typeface="Helvetica" panose="020B0604020202020204" pitchFamily="34" charset="0"/>
              </a:defRPr>
            </a:lvl3pPr>
            <a:lvl4pPr marL="857250" indent="-149126">
              <a:defRPr>
                <a:solidFill>
                  <a:schemeClr val="tx1"/>
                </a:solidFill>
                <a:latin typeface="Helvetica" panose="020B0604020202020204" pitchFamily="34" charset="0"/>
                <a:cs typeface="Helvetica" panose="020B0604020202020204" pitchFamily="34" charset="0"/>
              </a:defRPr>
            </a:lvl4pPr>
            <a:lvl5pPr marL="1111747" indent="-155377">
              <a:defRPr>
                <a:solidFill>
                  <a:schemeClr val="tx1"/>
                </a:solidFill>
                <a:latin typeface="Helvetica" panose="020B0604020202020204" pitchFamily="34" charset="0"/>
                <a:cs typeface="Helvetica"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Slide Number Placeholder 5"/>
          <p:cNvSpPr>
            <a:spLocks noGrp="1"/>
          </p:cNvSpPr>
          <p:nvPr>
            <p:ph type="sldNum" sz="quarter" idx="12"/>
          </p:nvPr>
        </p:nvSpPr>
        <p:spPr/>
        <p:txBody>
          <a:bodyPr/>
          <a:lstStyle>
            <a:lvl1pPr>
              <a:defRPr/>
            </a:lvl1pPr>
          </a:lstStyle>
          <a:p>
            <a:fld id="{EFC79FCC-C8DF-4963-958E-425507A4D220}" type="slidenum">
              <a:rPr lang="en-GB" smtClean="0"/>
              <a:t>‹#›</a:t>
            </a:fld>
            <a:endParaRPr lang="en-GB"/>
          </a:p>
        </p:txBody>
      </p:sp>
      <p:sp>
        <p:nvSpPr>
          <p:cNvPr id="6" name="Footer Placeholder 12"/>
          <p:cNvSpPr>
            <a:spLocks noGrp="1"/>
          </p:cNvSpPr>
          <p:nvPr>
            <p:ph type="ftr" sz="quarter" idx="13"/>
          </p:nvPr>
        </p:nvSpPr>
        <p:spPr/>
        <p:txBody>
          <a:bodyPr/>
          <a:lstStyle>
            <a:lvl1pPr>
              <a:defRPr/>
            </a:lvl1pPr>
          </a:lstStyle>
          <a:p>
            <a:endParaRPr lang="en-GB"/>
          </a:p>
        </p:txBody>
      </p:sp>
      <p:sp>
        <p:nvSpPr>
          <p:cNvPr id="7" name="Footer Placeholder 12"/>
          <p:cNvSpPr txBox="1">
            <a:spLocks/>
          </p:cNvSpPr>
          <p:nvPr/>
        </p:nvSpPr>
        <p:spPr>
          <a:xfrm>
            <a:off x="3473258" y="6601596"/>
            <a:ext cx="2171700" cy="17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eaLnBrk="1" hangingPunct="1">
              <a:defRPr sz="1050" baseline="0">
                <a:solidFill>
                  <a:srgbClr val="7F7F7F"/>
                </a:solidFill>
                <a:latin typeface="Calibri"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lvl="0" algn="ctr"/>
            <a:r>
              <a:rPr lang="en-GB" sz="506" dirty="0">
                <a:latin typeface="Arial" panose="020B0604020202020204" pitchFamily="34" charset="0"/>
                <a:cs typeface="Arial" panose="020B0604020202020204" pitchFamily="34" charset="0"/>
              </a:rPr>
              <a:t>Commercial in confidence</a:t>
            </a:r>
          </a:p>
        </p:txBody>
      </p:sp>
      <p:sp>
        <p:nvSpPr>
          <p:cNvPr id="8" name="TextBox 7"/>
          <p:cNvSpPr txBox="1">
            <a:spLocks noChangeArrowheads="1"/>
          </p:cNvSpPr>
          <p:nvPr/>
        </p:nvSpPr>
        <p:spPr bwMode="auto">
          <a:xfrm>
            <a:off x="33340" y="6567252"/>
            <a:ext cx="1403747" cy="17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en-US" sz="506" baseline="0" dirty="0">
                <a:solidFill>
                  <a:srgbClr val="7F7F7F"/>
                </a:solidFill>
                <a:latin typeface="Arial" panose="020B0604020202020204" pitchFamily="34" charset="0"/>
                <a:cs typeface="Arial" panose="020B0604020202020204" pitchFamily="34" charset="0"/>
              </a:rPr>
              <a:t>© Gate One Ltd 2017</a:t>
            </a:r>
          </a:p>
        </p:txBody>
      </p:sp>
    </p:spTree>
    <p:extLst>
      <p:ext uri="{BB962C8B-B14F-4D97-AF65-F5344CB8AC3E}">
        <p14:creationId xmlns:p14="http://schemas.microsoft.com/office/powerpoint/2010/main" val="1465003321"/>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2_GO_full page white with titl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483" y="573615"/>
            <a:ext cx="8275108" cy="786181"/>
          </a:xfrm>
        </p:spPr>
        <p:txBody>
          <a:bodyPr anchor="t"/>
          <a:lstStyle/>
          <a:p>
            <a:r>
              <a:rPr lang="en-GB" dirty="0"/>
              <a:t>Click to Edit Primary Title (Medium 22pt)</a:t>
            </a:r>
          </a:p>
        </p:txBody>
      </p:sp>
      <p:sp>
        <p:nvSpPr>
          <p:cNvPr id="3" name="Footer Placeholder 2"/>
          <p:cNvSpPr>
            <a:spLocks noGrp="1"/>
          </p:cNvSpPr>
          <p:nvPr>
            <p:ph type="ftr" sz="quarter" idx="10"/>
          </p:nvPr>
        </p:nvSpPr>
        <p:spPr/>
        <p:txBody>
          <a:bodyPr/>
          <a:lstStyle/>
          <a:p>
            <a:endParaRPr lang="en-GB"/>
          </a:p>
        </p:txBody>
      </p:sp>
      <p:sp>
        <p:nvSpPr>
          <p:cNvPr id="4" name="Slide Number Placeholder 3"/>
          <p:cNvSpPr>
            <a:spLocks noGrp="1"/>
          </p:cNvSpPr>
          <p:nvPr>
            <p:ph type="sldNum" sz="quarter" idx="11"/>
          </p:nvPr>
        </p:nvSpPr>
        <p:spPr/>
        <p:txBody>
          <a:bodyPr/>
          <a:lstStyle/>
          <a:p>
            <a:fld id="{EFC79FCC-C8DF-4963-958E-425507A4D220}" type="slidenum">
              <a:rPr lang="en-GB" smtClean="0"/>
              <a:t>‹#›</a:t>
            </a:fld>
            <a:endParaRPr lang="en-GB"/>
          </a:p>
        </p:txBody>
      </p:sp>
      <p:sp>
        <p:nvSpPr>
          <p:cNvPr id="7" name="Text Placeholder 6"/>
          <p:cNvSpPr>
            <a:spLocks noGrp="1"/>
          </p:cNvSpPr>
          <p:nvPr>
            <p:ph type="body" sz="quarter" idx="12" hasCustomPrompt="1"/>
          </p:nvPr>
        </p:nvSpPr>
        <p:spPr>
          <a:xfrm>
            <a:off x="440949" y="1825351"/>
            <a:ext cx="8275108" cy="4291819"/>
          </a:xfrm>
        </p:spPr>
        <p:txBody>
          <a:bodyPr>
            <a:normAutofit/>
          </a:bodyPr>
          <a:lstStyle>
            <a:lvl1pPr marL="0" marR="0" indent="0" algn="l" defTabSz="292212" rtl="0" eaLnBrk="1" fontAlgn="auto" latinLnBrk="0" hangingPunct="1">
              <a:lnSpc>
                <a:spcPct val="100000"/>
              </a:lnSpc>
              <a:spcBef>
                <a:spcPct val="20000"/>
              </a:spcBef>
              <a:spcAft>
                <a:spcPts val="0"/>
              </a:spcAft>
              <a:buClrTx/>
              <a:buSzTx/>
              <a:buFont typeface="Arial"/>
              <a:buNone/>
              <a:tabLst/>
              <a:defRPr sz="900"/>
            </a:lvl1pPr>
            <a:lvl2pPr marL="292212" indent="0">
              <a:buNone/>
              <a:defRPr/>
            </a:lvl2pPr>
            <a:lvl3pPr marL="584425" indent="0">
              <a:buNone/>
              <a:defRPr/>
            </a:lvl3pPr>
            <a:lvl4pPr marL="876636" indent="0">
              <a:buNone/>
              <a:defRPr/>
            </a:lvl4pPr>
            <a:lvl5pPr marL="1168848" indent="0">
              <a:buNone/>
              <a:defRPr/>
            </a:lvl5pPr>
          </a:lstStyle>
          <a:p>
            <a:pPr marL="0" marR="0" lvl="0" indent="0" algn="l" defTabSz="292212" rtl="0" eaLnBrk="1" fontAlgn="auto" latinLnBrk="0" hangingPunct="1">
              <a:lnSpc>
                <a:spcPct val="100000"/>
              </a:lnSpc>
              <a:spcBef>
                <a:spcPct val="20000"/>
              </a:spcBef>
              <a:spcAft>
                <a:spcPts val="0"/>
              </a:spcAft>
              <a:buClrTx/>
              <a:buSzTx/>
              <a:buFont typeface="Arial"/>
              <a:buNone/>
              <a:tabLst/>
              <a:defRPr/>
            </a:pPr>
            <a:r>
              <a:rPr lang="en-GB" dirty="0"/>
              <a:t>Click to edit primary body copy (Montserrat Light 12pt)</a:t>
            </a:r>
          </a:p>
        </p:txBody>
      </p:sp>
      <p:sp>
        <p:nvSpPr>
          <p:cNvPr id="10" name="Content Placeholder 8"/>
          <p:cNvSpPr>
            <a:spLocks noGrp="1"/>
          </p:cNvSpPr>
          <p:nvPr>
            <p:ph sz="quarter" idx="14"/>
          </p:nvPr>
        </p:nvSpPr>
        <p:spPr>
          <a:xfrm>
            <a:off x="521764" y="1609902"/>
            <a:ext cx="984476" cy="73781"/>
          </a:xfrm>
          <a:solidFill>
            <a:schemeClr val="tx1"/>
          </a:solidFill>
        </p:spPr>
        <p:txBody>
          <a:bodyPr>
            <a:noAutofit/>
          </a:bodyPr>
          <a:lstStyle>
            <a:lvl1pPr>
              <a:defRPr sz="15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40466884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p:transition>
        <p:fade/>
      </p:transition>
    </mc:Fallback>
  </mc:AlternateContent>
  <p:extLst>
    <p:ext uri="{DCECCB84-F9BA-43D5-87BE-67443E8EF086}">
      <p15:sldGuideLst xmlns:p15="http://schemas.microsoft.com/office/powerpoint/2012/main">
        <p15:guide id="1" orient="horz" pos="1620">
          <p15:clr>
            <a:srgbClr val="FBAE40"/>
          </p15:clr>
        </p15:guide>
        <p15:guide id="2"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aseline="0"/>
            </a:lvl1pPr>
          </a:lstStyle>
          <a:p>
            <a:r>
              <a:rPr lang="en-US"/>
              <a:t>Click to edit Master title style</a:t>
            </a:r>
            <a:endParaRPr lang="en-GB" dirty="0"/>
          </a:p>
        </p:txBody>
      </p:sp>
      <p:sp>
        <p:nvSpPr>
          <p:cNvPr id="5" name="Text Placeholder 4"/>
          <p:cNvSpPr>
            <a:spLocks noGrp="1"/>
          </p:cNvSpPr>
          <p:nvPr>
            <p:ph type="body" sz="quarter" idx="11"/>
          </p:nvPr>
        </p:nvSpPr>
        <p:spPr>
          <a:xfrm>
            <a:off x="431420" y="980733"/>
            <a:ext cx="8281169" cy="5327997"/>
          </a:xfrm>
          <a:prstGeom prst="rect">
            <a:avLst/>
          </a:prstGeom>
        </p:spPr>
        <p:txBody>
          <a:bodyPr/>
          <a:lstStyle>
            <a:lvl2pPr marL="525066" indent="-160735">
              <a:buFont typeface="Arial" panose="020B0604020202020204" pitchFamily="34" charset="0"/>
              <a:buChar cha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Footer Placeholder 12"/>
          <p:cNvSpPr txBox="1">
            <a:spLocks/>
          </p:cNvSpPr>
          <p:nvPr/>
        </p:nvSpPr>
        <p:spPr>
          <a:xfrm>
            <a:off x="3116560" y="6512595"/>
            <a:ext cx="2895600" cy="268287"/>
          </a:xfrm>
          <a:prstGeom prst="rect">
            <a:avLst/>
          </a:prstGeom>
        </p:spPr>
        <p:txBody>
          <a:bodyPr vert="horz" lIns="51435" tIns="25718" rIns="51435" bIns="25718" rtlCol="0" anchor="ctr"/>
          <a:lstStyle>
            <a:defPPr>
              <a:defRPr lang="en-US"/>
            </a:defPPr>
            <a:lvl1pPr algn="ctr" rtl="0" fontAlgn="base">
              <a:spcBef>
                <a:spcPct val="0"/>
              </a:spcBef>
              <a:spcAft>
                <a:spcPct val="0"/>
              </a:spcAft>
              <a:defRPr sz="1200" kern="1200" baseline="-250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baseline="-25000">
                <a:solidFill>
                  <a:schemeClr val="tx1"/>
                </a:solidFill>
                <a:latin typeface="Arial" charset="0"/>
                <a:ea typeface="+mn-ea"/>
                <a:cs typeface="Arial" charset="0"/>
              </a:defRPr>
            </a:lvl2pPr>
            <a:lvl3pPr marL="914400" algn="l" rtl="0" fontAlgn="base">
              <a:spcBef>
                <a:spcPct val="0"/>
              </a:spcBef>
              <a:spcAft>
                <a:spcPct val="0"/>
              </a:spcAft>
              <a:defRPr kern="1200" baseline="-25000">
                <a:solidFill>
                  <a:schemeClr val="tx1"/>
                </a:solidFill>
                <a:latin typeface="Arial" charset="0"/>
                <a:ea typeface="+mn-ea"/>
                <a:cs typeface="Arial" charset="0"/>
              </a:defRPr>
            </a:lvl3pPr>
            <a:lvl4pPr marL="1371600" algn="l" rtl="0" fontAlgn="base">
              <a:spcBef>
                <a:spcPct val="0"/>
              </a:spcBef>
              <a:spcAft>
                <a:spcPct val="0"/>
              </a:spcAft>
              <a:defRPr kern="1200" baseline="-25000">
                <a:solidFill>
                  <a:schemeClr val="tx1"/>
                </a:solidFill>
                <a:latin typeface="Arial" charset="0"/>
                <a:ea typeface="+mn-ea"/>
                <a:cs typeface="Arial" charset="0"/>
              </a:defRPr>
            </a:lvl4pPr>
            <a:lvl5pPr marL="1828800" algn="l" rtl="0" fontAlgn="base">
              <a:spcBef>
                <a:spcPct val="0"/>
              </a:spcBef>
              <a:spcAft>
                <a:spcPct val="0"/>
              </a:spcAft>
              <a:defRPr kern="1200" baseline="-25000">
                <a:solidFill>
                  <a:schemeClr val="tx1"/>
                </a:solidFill>
                <a:latin typeface="Arial" charset="0"/>
                <a:ea typeface="+mn-ea"/>
                <a:cs typeface="Arial" charset="0"/>
              </a:defRPr>
            </a:lvl5pPr>
            <a:lvl6pPr marL="2286000" algn="l" defTabSz="914400" rtl="0" eaLnBrk="1" latinLnBrk="0" hangingPunct="1">
              <a:defRPr kern="1200" baseline="-25000">
                <a:solidFill>
                  <a:schemeClr val="tx1"/>
                </a:solidFill>
                <a:latin typeface="Arial" charset="0"/>
                <a:ea typeface="+mn-ea"/>
                <a:cs typeface="Arial" charset="0"/>
              </a:defRPr>
            </a:lvl6pPr>
            <a:lvl7pPr marL="2743200" algn="l" defTabSz="914400" rtl="0" eaLnBrk="1" latinLnBrk="0" hangingPunct="1">
              <a:defRPr kern="1200" baseline="-25000">
                <a:solidFill>
                  <a:schemeClr val="tx1"/>
                </a:solidFill>
                <a:latin typeface="Arial" charset="0"/>
                <a:ea typeface="+mn-ea"/>
                <a:cs typeface="Arial" charset="0"/>
              </a:defRPr>
            </a:lvl7pPr>
            <a:lvl8pPr marL="3200400" algn="l" defTabSz="914400" rtl="0" eaLnBrk="1" latinLnBrk="0" hangingPunct="1">
              <a:defRPr kern="1200" baseline="-25000">
                <a:solidFill>
                  <a:schemeClr val="tx1"/>
                </a:solidFill>
                <a:latin typeface="Arial" charset="0"/>
                <a:ea typeface="+mn-ea"/>
                <a:cs typeface="Arial" charset="0"/>
              </a:defRPr>
            </a:lvl8pPr>
            <a:lvl9pPr marL="3657600" algn="l" defTabSz="914400" rtl="0" eaLnBrk="1" latinLnBrk="0" hangingPunct="1">
              <a:defRPr kern="1200" baseline="-25000">
                <a:solidFill>
                  <a:schemeClr val="tx1"/>
                </a:solidFill>
                <a:latin typeface="Arial" charset="0"/>
                <a:ea typeface="+mn-ea"/>
                <a:cs typeface="Arial" charset="0"/>
              </a:defRPr>
            </a:lvl9pPr>
          </a:lstStyle>
          <a:p>
            <a:pPr defTabSz="514350" hangingPunct="1">
              <a:defRPr/>
            </a:pPr>
            <a:r>
              <a:rPr lang="en-GB" sz="675" dirty="0">
                <a:solidFill>
                  <a:srgbClr val="7F7F7F">
                    <a:tint val="75000"/>
                  </a:srgbClr>
                </a:solidFill>
              </a:rPr>
              <a:t>Commercial in confidence</a:t>
            </a:r>
          </a:p>
        </p:txBody>
      </p:sp>
      <p:sp>
        <p:nvSpPr>
          <p:cNvPr id="8" name="TextBox 7"/>
          <p:cNvSpPr txBox="1">
            <a:spLocks noChangeArrowheads="1"/>
          </p:cNvSpPr>
          <p:nvPr/>
        </p:nvSpPr>
        <p:spPr bwMode="auto">
          <a:xfrm>
            <a:off x="8532813" y="6512590"/>
            <a:ext cx="495300" cy="215444"/>
          </a:xfrm>
          <a:prstGeom prst="rect">
            <a:avLst/>
          </a:prstGeom>
        </p:spPr>
        <p:txBody>
          <a:bodyPr vert="horz" lIns="51435" tIns="25718" rIns="51435" bIns="25718" rtlCol="0" anchor="ctr"/>
          <a:lstStyle>
            <a:defPPr>
              <a:defRPr lang="en-US"/>
            </a:defPPr>
            <a:lvl1pPr algn="ctr">
              <a:defRPr sz="1200">
                <a:solidFill>
                  <a:schemeClr val="tx1">
                    <a:tint val="75000"/>
                  </a:schemeClr>
                </a:solidFill>
                <a:latin typeface="Arial" pitchFamily="34" charset="0"/>
                <a:cs typeface="Arial" pitchFamily="34" charset="0"/>
              </a:defRPr>
            </a:lvl1pPr>
          </a:lstStyle>
          <a:p>
            <a:pPr defTabSz="514350" fontAlgn="base" hangingPunct="1">
              <a:spcBef>
                <a:spcPct val="0"/>
              </a:spcBef>
              <a:spcAft>
                <a:spcPct val="0"/>
              </a:spcAft>
            </a:pPr>
            <a:fld id="{B6EDECAC-2FC5-407D-89CD-99D9B8D7238F}" type="slidenum">
              <a:rPr lang="en-GB" altLang="en-US" sz="675" kern="1200" baseline="-25000" smtClean="0">
                <a:solidFill>
                  <a:srgbClr val="7F7F7F">
                    <a:tint val="75000"/>
                  </a:srgbClr>
                </a:solidFill>
              </a:rPr>
              <a:pPr defTabSz="514350" fontAlgn="base" hangingPunct="1">
                <a:spcBef>
                  <a:spcPct val="0"/>
                </a:spcBef>
                <a:spcAft>
                  <a:spcPct val="0"/>
                </a:spcAft>
              </a:pPr>
              <a:t>‹#›</a:t>
            </a:fld>
            <a:endParaRPr lang="en-GB" altLang="en-US" sz="675" kern="1200" baseline="-25000" dirty="0">
              <a:solidFill>
                <a:srgbClr val="7F7F7F">
                  <a:tint val="75000"/>
                </a:srgbClr>
              </a:solidFill>
            </a:endParaRPr>
          </a:p>
        </p:txBody>
      </p:sp>
    </p:spTree>
    <p:extLst>
      <p:ext uri="{BB962C8B-B14F-4D97-AF65-F5344CB8AC3E}">
        <p14:creationId xmlns:p14="http://schemas.microsoft.com/office/powerpoint/2010/main" val="1964578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F1BC94-A343-B44B-B2B2-5B238D626B8E}" type="datetimeFigureOut">
              <a:rPr lang="en-US" smtClean="0"/>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FA8593-0BBA-7F48-8F32-2E8CD1832156}" type="slidenum">
              <a:rPr lang="en-US" smtClean="0"/>
              <a:t>‹#›</a:t>
            </a:fld>
            <a:endParaRPr lang="en-US" dirty="0"/>
          </a:p>
        </p:txBody>
      </p:sp>
    </p:spTree>
    <p:extLst>
      <p:ext uri="{BB962C8B-B14F-4D97-AF65-F5344CB8AC3E}">
        <p14:creationId xmlns:p14="http://schemas.microsoft.com/office/powerpoint/2010/main" val="40341307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GO_Full Slide_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950"/>
            </a:lvl1pPr>
          </a:lstStyle>
          <a:p>
            <a:r>
              <a:rPr lang="en-US" noProof="0"/>
              <a:t>Click to edit Master title style</a:t>
            </a:r>
            <a:endParaRPr lang="en-GB" noProof="0" dirty="0"/>
          </a:p>
        </p:txBody>
      </p:sp>
      <p:sp>
        <p:nvSpPr>
          <p:cNvPr id="3" name="Footer Placeholder 2"/>
          <p:cNvSpPr>
            <a:spLocks noGrp="1"/>
          </p:cNvSpPr>
          <p:nvPr>
            <p:ph type="ftr" sz="quarter" idx="10"/>
          </p:nvPr>
        </p:nvSpPr>
        <p:spPr>
          <a:xfrm>
            <a:off x="1835151" y="6356353"/>
            <a:ext cx="4325452" cy="365125"/>
          </a:xfrm>
          <a:prstGeom prst="rect">
            <a:avLst/>
          </a:prstGeom>
        </p:spPr>
        <p:txBody>
          <a:bodyPr/>
          <a:lstStyle/>
          <a:p>
            <a:endParaRPr lang="en-GB"/>
          </a:p>
        </p:txBody>
      </p:sp>
      <p:sp>
        <p:nvSpPr>
          <p:cNvPr id="4" name="Slide Number Placeholder 3"/>
          <p:cNvSpPr>
            <a:spLocks noGrp="1"/>
          </p:cNvSpPr>
          <p:nvPr>
            <p:ph type="sldNum" sz="quarter" idx="11"/>
          </p:nvPr>
        </p:nvSpPr>
        <p:spPr/>
        <p:txBody>
          <a:bodyPr/>
          <a:lstStyle/>
          <a:p>
            <a:fld id="{EFC79FCC-C8DF-4963-958E-425507A4D220}" type="slidenum">
              <a:rPr lang="en-GB" smtClean="0"/>
              <a:t>‹#›</a:t>
            </a:fld>
            <a:endParaRPr lang="en-GB"/>
          </a:p>
        </p:txBody>
      </p:sp>
      <p:sp>
        <p:nvSpPr>
          <p:cNvPr id="8" name="Content Placeholder 7"/>
          <p:cNvSpPr>
            <a:spLocks noGrp="1"/>
          </p:cNvSpPr>
          <p:nvPr>
            <p:ph sz="quarter" idx="12" hasCustomPrompt="1"/>
          </p:nvPr>
        </p:nvSpPr>
        <p:spPr>
          <a:xfrm>
            <a:off x="457201" y="1777443"/>
            <a:ext cx="8288105" cy="4068233"/>
          </a:xfrm>
        </p:spPr>
        <p:txBody>
          <a:bodyPr/>
          <a:lstStyle>
            <a:lvl1pPr marL="0" indent="0">
              <a:defRPr sz="1200" b="0" baseline="0"/>
            </a:lvl1pPr>
            <a:lvl2pPr>
              <a:defRPr sz="1200"/>
            </a:lvl2pPr>
            <a:lvl3pPr>
              <a:defRPr sz="1200"/>
            </a:lvl3pPr>
            <a:lvl4pPr>
              <a:defRPr sz="1200"/>
            </a:lvl4pPr>
            <a:lvl5pPr>
              <a:defRPr sz="1200"/>
            </a:lvl5pPr>
          </a:lstStyle>
          <a:p>
            <a:pPr lvl="0"/>
            <a:r>
              <a:rPr lang="en-GB" noProof="0" dirty="0"/>
              <a:t>Click to edit Master text styles (Century Gothic Regular 16pt)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3" name="Text Placeholder 5"/>
          <p:cNvSpPr>
            <a:spLocks noGrp="1"/>
          </p:cNvSpPr>
          <p:nvPr>
            <p:ph type="body" sz="quarter" idx="16"/>
          </p:nvPr>
        </p:nvSpPr>
        <p:spPr>
          <a:xfrm>
            <a:off x="457201" y="1154224"/>
            <a:ext cx="5445125" cy="403645"/>
          </a:xfrm>
        </p:spPr>
        <p:txBody>
          <a:bodyPr>
            <a:noAutofit/>
          </a:bodyPr>
          <a:lstStyle>
            <a:lvl1pPr marL="0" indent="0">
              <a:defRPr sz="1200" b="1" i="0" cap="all" baseline="0">
                <a:solidFill>
                  <a:schemeClr val="accent2"/>
                </a:solidFill>
              </a:defRPr>
            </a:lvl1pPr>
          </a:lstStyle>
          <a:p>
            <a:pPr lvl="0"/>
            <a:r>
              <a:rPr lang="en-US" noProof="0"/>
              <a:t>Click to edit Master text styles</a:t>
            </a:r>
          </a:p>
        </p:txBody>
      </p:sp>
    </p:spTree>
    <p:extLst>
      <p:ext uri="{BB962C8B-B14F-4D97-AF65-F5344CB8AC3E}">
        <p14:creationId xmlns:p14="http://schemas.microsoft.com/office/powerpoint/2010/main" val="1014479581"/>
      </p:ext>
    </p:extLst>
  </p:cSld>
  <p:clrMapOvr>
    <a:masterClrMapping/>
  </p:clrMapOvr>
  <p:extLst>
    <p:ext uri="{DCECCB84-F9BA-43D5-87BE-67443E8EF086}">
      <p15:sldGuideLst xmlns:p15="http://schemas.microsoft.com/office/powerpoint/2012/main">
        <p15:guide id="1" orient="horz" pos="162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F1BC94-A343-B44B-B2B2-5B238D626B8E}" type="datetimeFigureOut">
              <a:rPr lang="en-US" smtClean="0"/>
              <a:t>7/29/2021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FA8593-0BBA-7F48-8F32-2E8CD1832156}" type="slidenum">
              <a:rPr lang="en-US" smtClean="0"/>
              <a:t>‹#›</a:t>
            </a:fld>
            <a:endParaRPr lang="en-US" dirty="0"/>
          </a:p>
        </p:txBody>
      </p:sp>
    </p:spTree>
    <p:extLst>
      <p:ext uri="{BB962C8B-B14F-4D97-AF65-F5344CB8AC3E}">
        <p14:creationId xmlns:p14="http://schemas.microsoft.com/office/powerpoint/2010/main" val="788488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F1BC94-A343-B44B-B2B2-5B238D626B8E}" type="datetimeFigureOut">
              <a:rPr lang="en-US" smtClean="0"/>
              <a:t>7/29/2021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BFA8593-0BBA-7F48-8F32-2E8CD1832156}" type="slidenum">
              <a:rPr lang="en-US" smtClean="0"/>
              <a:t>‹#›</a:t>
            </a:fld>
            <a:endParaRPr lang="en-US" dirty="0"/>
          </a:p>
        </p:txBody>
      </p:sp>
    </p:spTree>
    <p:extLst>
      <p:ext uri="{BB962C8B-B14F-4D97-AF65-F5344CB8AC3E}">
        <p14:creationId xmlns:p14="http://schemas.microsoft.com/office/powerpoint/2010/main" val="1849574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F1BC94-A343-B44B-B2B2-5B238D626B8E}" type="datetimeFigureOut">
              <a:rPr lang="en-US" smtClean="0"/>
              <a:t>7/29/2021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BFA8593-0BBA-7F48-8F32-2E8CD1832156}" type="slidenum">
              <a:rPr lang="en-US" smtClean="0"/>
              <a:t>‹#›</a:t>
            </a:fld>
            <a:endParaRPr lang="en-US" dirty="0"/>
          </a:p>
        </p:txBody>
      </p:sp>
    </p:spTree>
    <p:extLst>
      <p:ext uri="{BB962C8B-B14F-4D97-AF65-F5344CB8AC3E}">
        <p14:creationId xmlns:p14="http://schemas.microsoft.com/office/powerpoint/2010/main" val="1241700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1BC94-A343-B44B-B2B2-5B238D626B8E}" type="datetimeFigureOut">
              <a:rPr lang="en-US" smtClean="0"/>
              <a:t>7/29/2021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BFA8593-0BBA-7F48-8F32-2E8CD1832156}" type="slidenum">
              <a:rPr lang="en-US" smtClean="0"/>
              <a:t>‹#›</a:t>
            </a:fld>
            <a:endParaRPr lang="en-US" dirty="0"/>
          </a:p>
        </p:txBody>
      </p:sp>
    </p:spTree>
    <p:extLst>
      <p:ext uri="{BB962C8B-B14F-4D97-AF65-F5344CB8AC3E}">
        <p14:creationId xmlns:p14="http://schemas.microsoft.com/office/powerpoint/2010/main" val="1506829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C9F1BC94-A343-B44B-B2B2-5B238D626B8E}" type="datetimeFigureOut">
              <a:rPr lang="en-US" smtClean="0"/>
              <a:t>7/29/2021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FA8593-0BBA-7F48-8F32-2E8CD1832156}" type="slidenum">
              <a:rPr lang="en-US" smtClean="0"/>
              <a:t>‹#›</a:t>
            </a:fld>
            <a:endParaRPr lang="en-US" dirty="0"/>
          </a:p>
        </p:txBody>
      </p:sp>
    </p:spTree>
    <p:extLst>
      <p:ext uri="{BB962C8B-B14F-4D97-AF65-F5344CB8AC3E}">
        <p14:creationId xmlns:p14="http://schemas.microsoft.com/office/powerpoint/2010/main" val="3421730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C9F1BC94-A343-B44B-B2B2-5B238D626B8E}" type="datetimeFigureOut">
              <a:rPr lang="en-US" smtClean="0"/>
              <a:t>7/29/2021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FA8593-0BBA-7F48-8F32-2E8CD1832156}" type="slidenum">
              <a:rPr lang="en-US" smtClean="0"/>
              <a:t>‹#›</a:t>
            </a:fld>
            <a:endParaRPr lang="en-US" dirty="0"/>
          </a:p>
        </p:txBody>
      </p:sp>
    </p:spTree>
    <p:extLst>
      <p:ext uri="{BB962C8B-B14F-4D97-AF65-F5344CB8AC3E}">
        <p14:creationId xmlns:p14="http://schemas.microsoft.com/office/powerpoint/2010/main" val="1969540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image" Target="../media/image1.jpe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theme" Target="../theme/theme2.xml"/><Relationship Id="rId2" Type="http://schemas.openxmlformats.org/officeDocument/2006/relationships/slideLayout" Target="../slideLayouts/slideLayout16.xml"/><Relationship Id="rId16" Type="http://schemas.openxmlformats.org/officeDocument/2006/relationships/slideLayout" Target="../slideLayouts/slideLayout30.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2" descr="U:\My User Profile\tim.guest\Desktop\Ppt background.jpg">
            <a:extLst>
              <a:ext uri="{FF2B5EF4-FFF2-40B4-BE49-F238E27FC236}">
                <a16:creationId xmlns:a16="http://schemas.microsoft.com/office/drawing/2014/main" id="{36B7B2F5-4E49-4F90-BA97-B022A6E10A47}"/>
              </a:ext>
            </a:extLst>
          </p:cNvPr>
          <p:cNvPicPr>
            <a:picLocks noChangeAspect="1" noChangeArrowheads="1"/>
          </p:cNvPicPr>
          <p:nvPr/>
        </p:nvPicPr>
        <p:blipFill rotWithShape="1">
          <a:blip r:embed="rId16" cstate="email">
            <a:extLst>
              <a:ext uri="{28A0092B-C50C-407E-A947-70E740481C1C}">
                <a14:useLocalDpi xmlns:a14="http://schemas.microsoft.com/office/drawing/2010/main" val="0"/>
              </a:ext>
            </a:extLst>
          </a:blip>
          <a:srcRect l="29132" r="-423"/>
          <a:stretch/>
        </p:blipFill>
        <p:spPr bwMode="auto">
          <a:xfrm>
            <a:off x="4572000" y="0"/>
            <a:ext cx="460057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U:\My User Profile\tim.guest\Desktop\Ppt background.jpg"/>
          <p:cNvPicPr>
            <a:picLocks noChangeAspect="1" noChangeArrowheads="1"/>
          </p:cNvPicPr>
          <p:nvPr/>
        </p:nvPicPr>
        <p:blipFill rotWithShape="1">
          <a:blip r:embed="rId16" cstate="email">
            <a:extLst>
              <a:ext uri="{28A0092B-C50C-407E-A947-70E740481C1C}">
                <a14:useLocalDpi xmlns:a14="http://schemas.microsoft.com/office/drawing/2010/main" val="0"/>
              </a:ext>
            </a:extLst>
          </a:blip>
          <a:srcRect r="26170"/>
          <a:stretch/>
        </p:blipFill>
        <p:spPr bwMode="auto">
          <a:xfrm>
            <a:off x="0" y="0"/>
            <a:ext cx="546496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9F1BC94-A343-B44B-B2B2-5B238D626B8E}" type="datetimeFigureOut">
              <a:rPr lang="en-US" smtClean="0"/>
              <a:t>7/29/2021</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BFA8593-0BBA-7F48-8F32-2E8CD1832156}" type="slidenum">
              <a:rPr lang="en-US" smtClean="0"/>
              <a:t>‹#›</a:t>
            </a:fld>
            <a:endParaRPr lang="en-US" dirty="0"/>
          </a:p>
        </p:txBody>
      </p:sp>
    </p:spTree>
    <p:extLst>
      <p:ext uri="{BB962C8B-B14F-4D97-AF65-F5344CB8AC3E}">
        <p14:creationId xmlns:p14="http://schemas.microsoft.com/office/powerpoint/2010/main" val="3766943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4" r:id="rId13"/>
    <p:sldLayoutId id="2147483665" r:id="rId14"/>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2" descr="U:\My User Profile\tim.guest\Desktop\Ppt background.jpg">
            <a:extLst>
              <a:ext uri="{FF2B5EF4-FFF2-40B4-BE49-F238E27FC236}">
                <a16:creationId xmlns:a16="http://schemas.microsoft.com/office/drawing/2014/main" id="{36B7B2F5-4E49-4F90-BA97-B022A6E10A47}"/>
              </a:ext>
            </a:extLst>
          </p:cNvPr>
          <p:cNvPicPr>
            <a:picLocks noChangeAspect="1" noChangeArrowheads="1"/>
          </p:cNvPicPr>
          <p:nvPr/>
        </p:nvPicPr>
        <p:blipFill rotWithShape="1">
          <a:blip r:embed="rId18" cstate="email">
            <a:extLst>
              <a:ext uri="{28A0092B-C50C-407E-A947-70E740481C1C}">
                <a14:useLocalDpi xmlns:a14="http://schemas.microsoft.com/office/drawing/2010/main" val="0"/>
              </a:ext>
            </a:extLst>
          </a:blip>
          <a:srcRect l="29132" r="-423"/>
          <a:stretch/>
        </p:blipFill>
        <p:spPr bwMode="auto">
          <a:xfrm>
            <a:off x="4572000" y="0"/>
            <a:ext cx="460057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U:\My User Profile\tim.guest\Desktop\Ppt background.jpg"/>
          <p:cNvPicPr>
            <a:picLocks noChangeAspect="1" noChangeArrowheads="1"/>
          </p:cNvPicPr>
          <p:nvPr/>
        </p:nvPicPr>
        <p:blipFill rotWithShape="1">
          <a:blip r:embed="rId18" cstate="email">
            <a:extLst>
              <a:ext uri="{28A0092B-C50C-407E-A947-70E740481C1C}">
                <a14:useLocalDpi xmlns:a14="http://schemas.microsoft.com/office/drawing/2010/main" val="0"/>
              </a:ext>
            </a:extLst>
          </a:blip>
          <a:srcRect r="26170"/>
          <a:stretch/>
        </p:blipFill>
        <p:spPr bwMode="auto">
          <a:xfrm>
            <a:off x="0" y="0"/>
            <a:ext cx="546496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6507566-6FB7-48ED-BA58-16C4E273E5E1}" type="datetimeFigureOut">
              <a:rPr lang="en-GB" smtClean="0"/>
              <a:t>29/07/2021</a:t>
            </a:fld>
            <a:endParaRPr lang="en-GB"/>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C79FCC-C8DF-4963-958E-425507A4D220}" type="slidenum">
              <a:rPr lang="en-GB" smtClean="0"/>
              <a:t>‹#›</a:t>
            </a:fld>
            <a:endParaRPr lang="en-GB"/>
          </a:p>
        </p:txBody>
      </p:sp>
    </p:spTree>
    <p:extLst>
      <p:ext uri="{BB962C8B-B14F-4D97-AF65-F5344CB8AC3E}">
        <p14:creationId xmlns:p14="http://schemas.microsoft.com/office/powerpoint/2010/main" val="215399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8972E-CF70-49F8-ACA3-78C71ADF3709}"/>
              </a:ext>
            </a:extLst>
          </p:cNvPr>
          <p:cNvSpPr>
            <a:spLocks noGrp="1"/>
          </p:cNvSpPr>
          <p:nvPr>
            <p:ph type="ctrTitle"/>
          </p:nvPr>
        </p:nvSpPr>
        <p:spPr/>
        <p:txBody>
          <a:bodyPr/>
          <a:lstStyle/>
          <a:p>
            <a:r>
              <a:rPr lang="en-GB" b="1" dirty="0"/>
              <a:t>SEND Transformation Update</a:t>
            </a:r>
          </a:p>
        </p:txBody>
      </p:sp>
      <p:sp>
        <p:nvSpPr>
          <p:cNvPr id="3" name="Subtitle 2">
            <a:extLst>
              <a:ext uri="{FF2B5EF4-FFF2-40B4-BE49-F238E27FC236}">
                <a16:creationId xmlns:a16="http://schemas.microsoft.com/office/drawing/2014/main" id="{876C7B15-7811-4BAE-95EA-2F29850F3BBF}"/>
              </a:ext>
            </a:extLst>
          </p:cNvPr>
          <p:cNvSpPr>
            <a:spLocks noGrp="1"/>
          </p:cNvSpPr>
          <p:nvPr>
            <p:ph type="subTitle" idx="1"/>
          </p:nvPr>
        </p:nvSpPr>
        <p:spPr/>
        <p:txBody>
          <a:bodyPr/>
          <a:lstStyle/>
          <a:p>
            <a:r>
              <a:rPr lang="en-GB" dirty="0"/>
              <a:t>Schools Forum – June 2021 </a:t>
            </a:r>
          </a:p>
        </p:txBody>
      </p:sp>
    </p:spTree>
    <p:extLst>
      <p:ext uri="{BB962C8B-B14F-4D97-AF65-F5344CB8AC3E}">
        <p14:creationId xmlns:p14="http://schemas.microsoft.com/office/powerpoint/2010/main" val="2275223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AD467-1C9A-4517-A0DE-ECC0E38651AC}"/>
              </a:ext>
            </a:extLst>
          </p:cNvPr>
          <p:cNvSpPr>
            <a:spLocks noGrp="1"/>
          </p:cNvSpPr>
          <p:nvPr>
            <p:ph type="title"/>
          </p:nvPr>
        </p:nvSpPr>
        <p:spPr/>
        <p:txBody>
          <a:bodyPr anchor="b">
            <a:normAutofit/>
          </a:bodyPr>
          <a:lstStyle/>
          <a:p>
            <a:pPr algn="ctr"/>
            <a:r>
              <a:rPr lang="en-GB" sz="3300" b="1" dirty="0"/>
              <a:t>A Growing Deficit</a:t>
            </a:r>
          </a:p>
        </p:txBody>
      </p:sp>
      <p:sp>
        <p:nvSpPr>
          <p:cNvPr id="15" name="Text Placeholder 3">
            <a:extLst>
              <a:ext uri="{FF2B5EF4-FFF2-40B4-BE49-F238E27FC236}">
                <a16:creationId xmlns:a16="http://schemas.microsoft.com/office/drawing/2014/main" id="{2F2C2E1A-4753-419C-A792-94B407046181}"/>
              </a:ext>
            </a:extLst>
          </p:cNvPr>
          <p:cNvSpPr>
            <a:spLocks noGrp="1"/>
          </p:cNvSpPr>
          <p:nvPr>
            <p:ph type="body" idx="1"/>
          </p:nvPr>
        </p:nvSpPr>
        <p:spPr/>
        <p:txBody>
          <a:bodyPr/>
          <a:lstStyle/>
          <a:p>
            <a:r>
              <a:rPr lang="en-US" dirty="0"/>
              <a:t> </a:t>
            </a:r>
          </a:p>
        </p:txBody>
      </p:sp>
      <p:graphicFrame>
        <p:nvGraphicFramePr>
          <p:cNvPr id="11" name="Content Placeholder 2">
            <a:extLst>
              <a:ext uri="{FF2B5EF4-FFF2-40B4-BE49-F238E27FC236}">
                <a16:creationId xmlns:a16="http://schemas.microsoft.com/office/drawing/2014/main" id="{B03B87E6-59D5-47DC-B641-B2FCBD558EC3}"/>
              </a:ext>
              <a:ext uri="{C183D7F6-B498-43B3-948B-1728B52AA6E4}">
                <adec:decorative xmlns:adec="http://schemas.microsoft.com/office/drawing/2017/decorative" val="1"/>
              </a:ext>
            </a:extLst>
          </p:cNvPr>
          <p:cNvGraphicFramePr>
            <a:graphicFrameLocks noGrp="1"/>
          </p:cNvGraphicFramePr>
          <p:nvPr>
            <p:ph sz="half" idx="2"/>
            <p:extLst>
              <p:ext uri="{D42A27DB-BD31-4B8C-83A1-F6EECF244321}">
                <p14:modId xmlns:p14="http://schemas.microsoft.com/office/powerpoint/2010/main" val="222290345"/>
              </p:ext>
            </p:extLst>
          </p:nvPr>
        </p:nvGraphicFramePr>
        <p:xfrm>
          <a:off x="457200" y="2174875"/>
          <a:ext cx="4040188" cy="395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4">
            <a:extLst>
              <a:ext uri="{FF2B5EF4-FFF2-40B4-BE49-F238E27FC236}">
                <a16:creationId xmlns:a16="http://schemas.microsoft.com/office/drawing/2014/main" id="{2D118046-42A8-45B5-9344-9A68BB2EA902}"/>
              </a:ext>
            </a:extLst>
          </p:cNvPr>
          <p:cNvSpPr>
            <a:spLocks noGrp="1"/>
          </p:cNvSpPr>
          <p:nvPr>
            <p:ph type="body" sz="quarter" idx="3"/>
          </p:nvPr>
        </p:nvSpPr>
        <p:spPr/>
        <p:txBody>
          <a:bodyPr/>
          <a:lstStyle/>
          <a:p>
            <a:r>
              <a:rPr lang="en-GB" dirty="0"/>
              <a:t> </a:t>
            </a:r>
          </a:p>
        </p:txBody>
      </p:sp>
      <p:graphicFrame>
        <p:nvGraphicFramePr>
          <p:cNvPr id="12" name="Content Placeholder 11">
            <a:extLst>
              <a:ext uri="{FF2B5EF4-FFF2-40B4-BE49-F238E27FC236}">
                <a16:creationId xmlns:a16="http://schemas.microsoft.com/office/drawing/2014/main" id="{9E06C297-B720-4B2D-A14A-282814336A46}"/>
              </a:ext>
            </a:extLst>
          </p:cNvPr>
          <p:cNvGraphicFramePr>
            <a:graphicFrameLocks noGrp="1"/>
          </p:cNvGraphicFramePr>
          <p:nvPr>
            <p:ph sz="quarter" idx="4"/>
          </p:nvPr>
        </p:nvGraphicFramePr>
        <p:xfrm>
          <a:off x="4743450" y="2476499"/>
          <a:ext cx="3943350" cy="3099862"/>
        </p:xfrm>
        <a:graphic>
          <a:graphicData uri="http://schemas.openxmlformats.org/drawingml/2006/table">
            <a:tbl>
              <a:tblPr firstRow="1" firstCol="1" bandRow="1">
                <a:tableStyleId>{5C22544A-7EE6-4342-B048-85BDC9FD1C3A}</a:tableStyleId>
              </a:tblPr>
              <a:tblGrid>
                <a:gridCol w="1990725">
                  <a:extLst>
                    <a:ext uri="{9D8B030D-6E8A-4147-A177-3AD203B41FA5}">
                      <a16:colId xmlns:a16="http://schemas.microsoft.com/office/drawing/2014/main" val="1552002156"/>
                    </a:ext>
                  </a:extLst>
                </a:gridCol>
                <a:gridCol w="1952625">
                  <a:extLst>
                    <a:ext uri="{9D8B030D-6E8A-4147-A177-3AD203B41FA5}">
                      <a16:colId xmlns:a16="http://schemas.microsoft.com/office/drawing/2014/main" val="144999273"/>
                    </a:ext>
                  </a:extLst>
                </a:gridCol>
              </a:tblGrid>
              <a:tr h="769660">
                <a:tc>
                  <a:txBody>
                    <a:bodyPr/>
                    <a:lstStyle/>
                    <a:p>
                      <a:pPr>
                        <a:spcAft>
                          <a:spcPts val="0"/>
                        </a:spcAft>
                      </a:pPr>
                      <a:r>
                        <a:rPr lang="en-GB" sz="2000" dirty="0">
                          <a:effectLst/>
                        </a:rPr>
                        <a:t> </a:t>
                      </a:r>
                      <a:endParaRPr lang="en-GB" sz="2000" dirty="0">
                        <a:effectLst/>
                        <a:latin typeface="Arial" panose="020B0604020202020204" pitchFamily="34" charset="0"/>
                        <a:ea typeface="Calibri" panose="020F0502020204030204" pitchFamily="34" charset="0"/>
                      </a:endParaRPr>
                    </a:p>
                  </a:txBody>
                  <a:tcPr marL="68580" marR="68580" marT="0" marB="0">
                    <a:solidFill>
                      <a:schemeClr val="accent2">
                        <a:lumMod val="60000"/>
                        <a:lumOff val="40000"/>
                      </a:schemeClr>
                    </a:solidFill>
                  </a:tcPr>
                </a:tc>
                <a:tc>
                  <a:txBody>
                    <a:bodyPr/>
                    <a:lstStyle/>
                    <a:p>
                      <a:pPr algn="ctr">
                        <a:spcAft>
                          <a:spcPts val="0"/>
                        </a:spcAft>
                      </a:pPr>
                      <a:r>
                        <a:rPr lang="en-GB" sz="2000" baseline="0" dirty="0">
                          <a:solidFill>
                            <a:schemeClr val="tx1"/>
                          </a:solidFill>
                          <a:effectLst/>
                        </a:rPr>
                        <a:t>Projected Deficit</a:t>
                      </a:r>
                    </a:p>
                    <a:p>
                      <a:pPr algn="ctr">
                        <a:spcAft>
                          <a:spcPts val="0"/>
                        </a:spcAft>
                      </a:pPr>
                      <a:r>
                        <a:rPr lang="en-GB" sz="2000" baseline="0" dirty="0">
                          <a:solidFill>
                            <a:schemeClr val="tx1"/>
                          </a:solidFill>
                          <a:effectLst/>
                        </a:rPr>
                        <a:t>£m</a:t>
                      </a:r>
                      <a:endParaRPr lang="en-GB" sz="2000" baseline="0" dirty="0">
                        <a:solidFill>
                          <a:schemeClr val="tx1"/>
                        </a:solidFill>
                        <a:effectLst/>
                        <a:latin typeface="Arial" panose="020B0604020202020204" pitchFamily="34" charset="0"/>
                        <a:ea typeface="Calibri" panose="020F0502020204030204" pitchFamily="34"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4151959849"/>
                  </a:ext>
                </a:extLst>
              </a:tr>
              <a:tr h="388367">
                <a:tc>
                  <a:txBody>
                    <a:bodyPr/>
                    <a:lstStyle/>
                    <a:p>
                      <a:pPr>
                        <a:spcAft>
                          <a:spcPts val="0"/>
                        </a:spcAft>
                      </a:pPr>
                      <a:r>
                        <a:rPr lang="en-GB" sz="2000" dirty="0">
                          <a:solidFill>
                            <a:schemeClr val="tx1"/>
                          </a:solidFill>
                          <a:effectLst/>
                        </a:rPr>
                        <a:t>Deficit b/</a:t>
                      </a:r>
                      <a:r>
                        <a:rPr lang="en-GB" sz="2000" dirty="0" err="1">
                          <a:solidFill>
                            <a:schemeClr val="tx1"/>
                          </a:solidFill>
                          <a:effectLst/>
                        </a:rPr>
                        <a:t>fwd</a:t>
                      </a:r>
                      <a:endParaRPr lang="en-GB" sz="2000" dirty="0">
                        <a:solidFill>
                          <a:schemeClr val="tx1"/>
                        </a:solidFill>
                        <a:effectLst/>
                        <a:latin typeface="Arial" panose="020B0604020202020204" pitchFamily="34" charset="0"/>
                        <a:ea typeface="Calibri" panose="020F0502020204030204" pitchFamily="34" charset="0"/>
                      </a:endParaRPr>
                    </a:p>
                  </a:txBody>
                  <a:tcPr marL="68580" marR="68580" marT="0" marB="0">
                    <a:solidFill>
                      <a:schemeClr val="accent2">
                        <a:lumMod val="20000"/>
                        <a:lumOff val="80000"/>
                      </a:schemeClr>
                    </a:solidFill>
                  </a:tcPr>
                </a:tc>
                <a:tc>
                  <a:txBody>
                    <a:bodyPr/>
                    <a:lstStyle/>
                    <a:p>
                      <a:pPr algn="r">
                        <a:spcAft>
                          <a:spcPts val="0"/>
                        </a:spcAft>
                      </a:pPr>
                      <a:r>
                        <a:rPr lang="en-GB" sz="2000" baseline="0" dirty="0">
                          <a:solidFill>
                            <a:schemeClr val="tx1"/>
                          </a:solidFill>
                          <a:effectLst/>
                        </a:rPr>
                        <a:t>22.5</a:t>
                      </a:r>
                      <a:endParaRPr lang="en-GB" sz="2000" baseline="0" dirty="0">
                        <a:solidFill>
                          <a:schemeClr val="tx1"/>
                        </a:solidFill>
                        <a:effectLst/>
                        <a:latin typeface="Arial" panose="020B0604020202020204" pitchFamily="34" charset="0"/>
                        <a:ea typeface="Calibri" panose="020F0502020204030204"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1730334660"/>
                  </a:ext>
                </a:extLst>
              </a:tr>
              <a:tr h="388367">
                <a:tc>
                  <a:txBody>
                    <a:bodyPr/>
                    <a:lstStyle/>
                    <a:p>
                      <a:pPr>
                        <a:spcAft>
                          <a:spcPts val="0"/>
                        </a:spcAft>
                      </a:pPr>
                      <a:r>
                        <a:rPr lang="en-GB" sz="2000" dirty="0">
                          <a:solidFill>
                            <a:schemeClr val="tx1"/>
                          </a:solidFill>
                          <a:effectLst/>
                        </a:rPr>
                        <a:t>Year 2021-22</a:t>
                      </a:r>
                      <a:endParaRPr lang="en-GB" sz="2000" dirty="0">
                        <a:solidFill>
                          <a:schemeClr val="tx1"/>
                        </a:solidFill>
                        <a:effectLst/>
                        <a:latin typeface="Arial" panose="020B0604020202020204" pitchFamily="34" charset="0"/>
                        <a:ea typeface="Calibri" panose="020F0502020204030204" pitchFamily="34" charset="0"/>
                      </a:endParaRPr>
                    </a:p>
                  </a:txBody>
                  <a:tcPr marL="68580" marR="68580" marT="0" marB="0">
                    <a:solidFill>
                      <a:schemeClr val="accent2">
                        <a:lumMod val="20000"/>
                        <a:lumOff val="80000"/>
                      </a:schemeClr>
                    </a:solidFill>
                  </a:tcPr>
                </a:tc>
                <a:tc>
                  <a:txBody>
                    <a:bodyPr/>
                    <a:lstStyle/>
                    <a:p>
                      <a:pPr algn="r">
                        <a:spcAft>
                          <a:spcPts val="0"/>
                        </a:spcAft>
                      </a:pPr>
                      <a:r>
                        <a:rPr lang="en-GB" sz="2000" baseline="0" dirty="0">
                          <a:solidFill>
                            <a:schemeClr val="tx1"/>
                          </a:solidFill>
                          <a:effectLst/>
                        </a:rPr>
                        <a:t>11.7</a:t>
                      </a:r>
                      <a:endParaRPr lang="en-GB" sz="2000" baseline="0" dirty="0">
                        <a:solidFill>
                          <a:schemeClr val="tx1"/>
                        </a:solidFill>
                        <a:effectLst/>
                        <a:latin typeface="Arial" panose="020B0604020202020204" pitchFamily="34" charset="0"/>
                        <a:ea typeface="Calibri" panose="020F0502020204030204"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788488970"/>
                  </a:ext>
                </a:extLst>
              </a:tr>
              <a:tr h="388367">
                <a:tc>
                  <a:txBody>
                    <a:bodyPr/>
                    <a:lstStyle/>
                    <a:p>
                      <a:pPr>
                        <a:spcAft>
                          <a:spcPts val="0"/>
                        </a:spcAft>
                      </a:pPr>
                      <a:r>
                        <a:rPr lang="en-GB" sz="2000">
                          <a:solidFill>
                            <a:schemeClr val="tx1"/>
                          </a:solidFill>
                          <a:effectLst/>
                        </a:rPr>
                        <a:t>Year 2022-23</a:t>
                      </a:r>
                      <a:endParaRPr lang="en-GB" sz="2000">
                        <a:solidFill>
                          <a:schemeClr val="tx1"/>
                        </a:solidFill>
                        <a:effectLst/>
                        <a:latin typeface="Arial" panose="020B0604020202020204" pitchFamily="34" charset="0"/>
                        <a:ea typeface="Calibri" panose="020F0502020204030204" pitchFamily="34" charset="0"/>
                      </a:endParaRPr>
                    </a:p>
                  </a:txBody>
                  <a:tcPr marL="68580" marR="68580" marT="0" marB="0">
                    <a:solidFill>
                      <a:schemeClr val="accent2">
                        <a:lumMod val="20000"/>
                        <a:lumOff val="80000"/>
                      </a:schemeClr>
                    </a:solidFill>
                  </a:tcPr>
                </a:tc>
                <a:tc>
                  <a:txBody>
                    <a:bodyPr/>
                    <a:lstStyle/>
                    <a:p>
                      <a:pPr algn="r">
                        <a:spcAft>
                          <a:spcPts val="0"/>
                        </a:spcAft>
                      </a:pPr>
                      <a:r>
                        <a:rPr lang="en-GB" sz="2000" baseline="0" dirty="0">
                          <a:solidFill>
                            <a:schemeClr val="tx1"/>
                          </a:solidFill>
                          <a:effectLst/>
                        </a:rPr>
                        <a:t>17.9</a:t>
                      </a:r>
                      <a:endParaRPr lang="en-GB" sz="2000" baseline="0" dirty="0">
                        <a:solidFill>
                          <a:schemeClr val="tx1"/>
                        </a:solidFill>
                        <a:effectLst/>
                        <a:latin typeface="Arial" panose="020B0604020202020204" pitchFamily="34" charset="0"/>
                        <a:ea typeface="Calibri" panose="020F0502020204030204"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821455132"/>
                  </a:ext>
                </a:extLst>
              </a:tr>
              <a:tr h="388367">
                <a:tc>
                  <a:txBody>
                    <a:bodyPr/>
                    <a:lstStyle/>
                    <a:p>
                      <a:pPr>
                        <a:spcAft>
                          <a:spcPts val="0"/>
                        </a:spcAft>
                      </a:pPr>
                      <a:r>
                        <a:rPr lang="en-GB" sz="2000">
                          <a:solidFill>
                            <a:schemeClr val="tx1"/>
                          </a:solidFill>
                          <a:effectLst/>
                        </a:rPr>
                        <a:t>Year 2023-24</a:t>
                      </a:r>
                      <a:endParaRPr lang="en-GB" sz="2000">
                        <a:solidFill>
                          <a:schemeClr val="tx1"/>
                        </a:solidFill>
                        <a:effectLst/>
                        <a:latin typeface="Arial" panose="020B0604020202020204" pitchFamily="34" charset="0"/>
                        <a:ea typeface="Calibri" panose="020F0502020204030204" pitchFamily="34" charset="0"/>
                      </a:endParaRPr>
                    </a:p>
                  </a:txBody>
                  <a:tcPr marL="68580" marR="68580" marT="0" marB="0">
                    <a:solidFill>
                      <a:schemeClr val="accent2">
                        <a:lumMod val="20000"/>
                        <a:lumOff val="80000"/>
                      </a:schemeClr>
                    </a:solidFill>
                  </a:tcPr>
                </a:tc>
                <a:tc>
                  <a:txBody>
                    <a:bodyPr/>
                    <a:lstStyle/>
                    <a:p>
                      <a:pPr algn="r">
                        <a:spcAft>
                          <a:spcPts val="0"/>
                        </a:spcAft>
                      </a:pPr>
                      <a:r>
                        <a:rPr lang="en-GB" sz="2000" baseline="0" dirty="0">
                          <a:solidFill>
                            <a:schemeClr val="tx1"/>
                          </a:solidFill>
                          <a:effectLst/>
                        </a:rPr>
                        <a:t>22.7</a:t>
                      </a:r>
                      <a:endParaRPr lang="en-GB" sz="2000" baseline="0" dirty="0">
                        <a:solidFill>
                          <a:schemeClr val="tx1"/>
                        </a:solidFill>
                        <a:effectLst/>
                        <a:latin typeface="Arial" panose="020B0604020202020204" pitchFamily="34" charset="0"/>
                        <a:ea typeface="Calibri" panose="020F0502020204030204"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1442089145"/>
                  </a:ext>
                </a:extLst>
              </a:tr>
              <a:tr h="388367">
                <a:tc>
                  <a:txBody>
                    <a:bodyPr/>
                    <a:lstStyle/>
                    <a:p>
                      <a:pPr>
                        <a:spcAft>
                          <a:spcPts val="0"/>
                        </a:spcAft>
                      </a:pPr>
                      <a:r>
                        <a:rPr lang="en-GB" sz="2000">
                          <a:solidFill>
                            <a:schemeClr val="tx1"/>
                          </a:solidFill>
                          <a:effectLst/>
                        </a:rPr>
                        <a:t>Year 2024-25</a:t>
                      </a:r>
                      <a:endParaRPr lang="en-GB" sz="2000">
                        <a:solidFill>
                          <a:schemeClr val="tx1"/>
                        </a:solidFill>
                        <a:effectLst/>
                        <a:latin typeface="Arial" panose="020B0604020202020204" pitchFamily="34" charset="0"/>
                        <a:ea typeface="Calibri" panose="020F0502020204030204" pitchFamily="34" charset="0"/>
                      </a:endParaRPr>
                    </a:p>
                  </a:txBody>
                  <a:tcPr marL="68580" marR="68580" marT="0" marB="0">
                    <a:solidFill>
                      <a:schemeClr val="accent2">
                        <a:lumMod val="20000"/>
                        <a:lumOff val="80000"/>
                      </a:schemeClr>
                    </a:solidFill>
                  </a:tcPr>
                </a:tc>
                <a:tc>
                  <a:txBody>
                    <a:bodyPr/>
                    <a:lstStyle/>
                    <a:p>
                      <a:pPr algn="r">
                        <a:spcAft>
                          <a:spcPts val="0"/>
                        </a:spcAft>
                      </a:pPr>
                      <a:r>
                        <a:rPr lang="en-GB" sz="2000" baseline="0" dirty="0">
                          <a:solidFill>
                            <a:schemeClr val="tx1"/>
                          </a:solidFill>
                          <a:effectLst/>
                        </a:rPr>
                        <a:t>33.8</a:t>
                      </a:r>
                      <a:endParaRPr lang="en-GB" sz="2000" baseline="0" dirty="0">
                        <a:solidFill>
                          <a:schemeClr val="tx1"/>
                        </a:solidFill>
                        <a:effectLst/>
                        <a:latin typeface="Arial" panose="020B0604020202020204" pitchFamily="34" charset="0"/>
                        <a:ea typeface="Calibri" panose="020F0502020204030204"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2804868449"/>
                  </a:ext>
                </a:extLst>
              </a:tr>
              <a:tr h="388367">
                <a:tc>
                  <a:txBody>
                    <a:bodyPr/>
                    <a:lstStyle/>
                    <a:p>
                      <a:pPr>
                        <a:spcAft>
                          <a:spcPts val="0"/>
                        </a:spcAft>
                      </a:pPr>
                      <a:r>
                        <a:rPr lang="en-GB" sz="2000" dirty="0">
                          <a:solidFill>
                            <a:schemeClr val="tx1"/>
                          </a:solidFill>
                          <a:effectLst/>
                        </a:rPr>
                        <a:t>Deficit c/</a:t>
                      </a:r>
                      <a:r>
                        <a:rPr lang="en-GB" sz="2000" dirty="0" err="1">
                          <a:solidFill>
                            <a:schemeClr val="tx1"/>
                          </a:solidFill>
                          <a:effectLst/>
                        </a:rPr>
                        <a:t>fwd</a:t>
                      </a:r>
                      <a:endParaRPr lang="en-GB" sz="2000" dirty="0">
                        <a:solidFill>
                          <a:schemeClr val="tx1"/>
                        </a:solidFill>
                        <a:effectLst/>
                        <a:latin typeface="Arial" panose="020B0604020202020204" pitchFamily="34" charset="0"/>
                        <a:ea typeface="Calibri" panose="020F0502020204030204" pitchFamily="34" charset="0"/>
                      </a:endParaRPr>
                    </a:p>
                  </a:txBody>
                  <a:tcPr marL="68580" marR="68580" marT="0" marB="0">
                    <a:solidFill>
                      <a:schemeClr val="accent2">
                        <a:lumMod val="20000"/>
                        <a:lumOff val="80000"/>
                      </a:schemeClr>
                    </a:solidFill>
                  </a:tcPr>
                </a:tc>
                <a:tc>
                  <a:txBody>
                    <a:bodyPr/>
                    <a:lstStyle/>
                    <a:p>
                      <a:pPr algn="r">
                        <a:spcAft>
                          <a:spcPts val="0"/>
                        </a:spcAft>
                      </a:pPr>
                      <a:r>
                        <a:rPr lang="en-GB" sz="2000" baseline="0" dirty="0">
                          <a:solidFill>
                            <a:schemeClr val="tx1"/>
                          </a:solidFill>
                          <a:effectLst/>
                        </a:rPr>
                        <a:t>108.6</a:t>
                      </a:r>
                      <a:endParaRPr lang="en-GB" sz="2000" baseline="0" dirty="0">
                        <a:solidFill>
                          <a:schemeClr val="tx1"/>
                        </a:solidFill>
                        <a:effectLst/>
                        <a:latin typeface="Arial" panose="020B0604020202020204" pitchFamily="34" charset="0"/>
                        <a:ea typeface="Calibri" panose="020F0502020204030204"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4007538653"/>
                  </a:ext>
                </a:extLst>
              </a:tr>
            </a:tbl>
          </a:graphicData>
        </a:graphic>
      </p:graphicFrame>
    </p:spTree>
    <p:extLst>
      <p:ext uri="{BB962C8B-B14F-4D97-AF65-F5344CB8AC3E}">
        <p14:creationId xmlns:p14="http://schemas.microsoft.com/office/powerpoint/2010/main" val="2774666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30BFC-CFC5-4D6B-8135-5B40E128E5BB}"/>
              </a:ext>
            </a:extLst>
          </p:cNvPr>
          <p:cNvSpPr>
            <a:spLocks noGrp="1"/>
          </p:cNvSpPr>
          <p:nvPr>
            <p:ph type="title"/>
          </p:nvPr>
        </p:nvSpPr>
        <p:spPr>
          <a:xfrm>
            <a:off x="248506" y="741603"/>
            <a:ext cx="8152543" cy="811463"/>
          </a:xfrm>
        </p:spPr>
        <p:txBody>
          <a:bodyPr>
            <a:noAutofit/>
          </a:bodyPr>
          <a:lstStyle/>
          <a:p>
            <a:pPr algn="ctr"/>
            <a:r>
              <a:rPr lang="en-GB" b="1" dirty="0"/>
              <a:t>How the money is spent (2020/21)</a:t>
            </a:r>
            <a:br>
              <a:rPr lang="en-GB" dirty="0"/>
            </a:br>
            <a:endParaRPr lang="en-GB" dirty="0"/>
          </a:p>
        </p:txBody>
      </p:sp>
      <p:sp>
        <p:nvSpPr>
          <p:cNvPr id="5" name="Slide Number Placeholder 4">
            <a:extLst>
              <a:ext uri="{FF2B5EF4-FFF2-40B4-BE49-F238E27FC236}">
                <a16:creationId xmlns:a16="http://schemas.microsoft.com/office/drawing/2014/main" id="{E71A0B20-998D-46E0-9970-9F29109B40B0}"/>
              </a:ext>
            </a:extLst>
          </p:cNvPr>
          <p:cNvSpPr>
            <a:spLocks noGrp="1"/>
          </p:cNvSpPr>
          <p:nvPr>
            <p:ph type="sldNum" sz="quarter" idx="12"/>
          </p:nvPr>
        </p:nvSpPr>
        <p:spPr/>
        <p:txBody>
          <a:bodyPr/>
          <a:lstStyle/>
          <a:p>
            <a:fld id="{0BFA8593-0BBA-7F48-8F32-2E8CD1832156}" type="slidenum">
              <a:rPr lang="en-US" smtClean="0"/>
              <a:t>3</a:t>
            </a:fld>
            <a:endParaRPr lang="en-US"/>
          </a:p>
        </p:txBody>
      </p:sp>
      <p:graphicFrame>
        <p:nvGraphicFramePr>
          <p:cNvPr id="9" name="Content Placeholder 8">
            <a:extLst>
              <a:ext uri="{FF2B5EF4-FFF2-40B4-BE49-F238E27FC236}">
                <a16:creationId xmlns:a16="http://schemas.microsoft.com/office/drawing/2014/main" id="{BB57855C-4AB7-47B9-A2B8-F955530492EE}"/>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69603216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2824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5E2EC-C19D-403B-BD6C-B6875AE64E5D}"/>
              </a:ext>
            </a:extLst>
          </p:cNvPr>
          <p:cNvSpPr>
            <a:spLocks noGrp="1"/>
          </p:cNvSpPr>
          <p:nvPr>
            <p:ph type="title"/>
          </p:nvPr>
        </p:nvSpPr>
        <p:spPr/>
        <p:txBody>
          <a:bodyPr/>
          <a:lstStyle/>
          <a:p>
            <a:r>
              <a:rPr lang="en-GB" b="1" dirty="0"/>
              <a:t>Changing our approach</a:t>
            </a:r>
          </a:p>
        </p:txBody>
      </p:sp>
      <p:graphicFrame>
        <p:nvGraphicFramePr>
          <p:cNvPr id="4" name="Content Placeholder 3">
            <a:extLst>
              <a:ext uri="{FF2B5EF4-FFF2-40B4-BE49-F238E27FC236}">
                <a16:creationId xmlns:a16="http://schemas.microsoft.com/office/drawing/2014/main" id="{B222A8CE-6755-4390-93DA-758C909E28B1}"/>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848076049"/>
              </p:ext>
            </p:extLst>
          </p:nvPr>
        </p:nvGraphicFramePr>
        <p:xfrm>
          <a:off x="457200" y="1520575"/>
          <a:ext cx="8229600" cy="46055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0663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06721-0C79-4E6A-A98B-5B0019CFBE1B}"/>
              </a:ext>
            </a:extLst>
          </p:cNvPr>
          <p:cNvSpPr>
            <a:spLocks noGrp="1"/>
          </p:cNvSpPr>
          <p:nvPr>
            <p:ph type="title"/>
          </p:nvPr>
        </p:nvSpPr>
        <p:spPr>
          <a:xfrm>
            <a:off x="457200" y="274638"/>
            <a:ext cx="8229600" cy="1143000"/>
          </a:xfrm>
        </p:spPr>
        <p:txBody>
          <a:bodyPr anchor="ctr">
            <a:normAutofit/>
          </a:bodyPr>
          <a:lstStyle/>
          <a:p>
            <a:r>
              <a:rPr lang="en-GB" b="1" dirty="0"/>
              <a:t>Collaboration = Representation</a:t>
            </a:r>
          </a:p>
        </p:txBody>
      </p:sp>
      <p:graphicFrame>
        <p:nvGraphicFramePr>
          <p:cNvPr id="5" name="Content Placeholder 2">
            <a:extLst>
              <a:ext uri="{FF2B5EF4-FFF2-40B4-BE49-F238E27FC236}">
                <a16:creationId xmlns:a16="http://schemas.microsoft.com/office/drawing/2014/main" id="{BA66A398-8DD8-484C-8716-095BD5827005}"/>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617377150"/>
              </p:ext>
            </p:extLst>
          </p:nvPr>
        </p:nvGraphicFramePr>
        <p:xfrm>
          <a:off x="457200" y="1257300"/>
          <a:ext cx="8229600" cy="48688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9404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DFB4A-D668-421B-85FB-B28C38EF9CAF}"/>
              </a:ext>
            </a:extLst>
          </p:cNvPr>
          <p:cNvSpPr>
            <a:spLocks noGrp="1"/>
          </p:cNvSpPr>
          <p:nvPr>
            <p:ph type="title"/>
          </p:nvPr>
        </p:nvSpPr>
        <p:spPr/>
        <p:txBody>
          <a:bodyPr/>
          <a:lstStyle/>
          <a:p>
            <a:r>
              <a:rPr lang="en-GB" b="1" dirty="0"/>
              <a:t>Transformation Workstreams</a:t>
            </a:r>
          </a:p>
        </p:txBody>
      </p:sp>
      <p:graphicFrame>
        <p:nvGraphicFramePr>
          <p:cNvPr id="4" name="Content Placeholder 3">
            <a:extLst>
              <a:ext uri="{FF2B5EF4-FFF2-40B4-BE49-F238E27FC236}">
                <a16:creationId xmlns:a16="http://schemas.microsoft.com/office/drawing/2014/main" id="{2B5A800A-3AB7-487B-90A4-C78A5C6C6DDF}"/>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941472130"/>
              </p:ext>
            </p:extLst>
          </p:nvPr>
        </p:nvGraphicFramePr>
        <p:xfrm>
          <a:off x="457200" y="1294544"/>
          <a:ext cx="8229600" cy="48316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58840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60D7B3A-D353-446E-A72E-001D4006E99D}"/>
              </a:ext>
            </a:extLst>
          </p:cNvPr>
          <p:cNvSpPr>
            <a:spLocks noGrp="1"/>
          </p:cNvSpPr>
          <p:nvPr>
            <p:ph type="title"/>
          </p:nvPr>
        </p:nvSpPr>
        <p:spPr>
          <a:xfrm>
            <a:off x="457200" y="274638"/>
            <a:ext cx="8229600" cy="1143000"/>
          </a:xfrm>
        </p:spPr>
        <p:txBody>
          <a:bodyPr>
            <a:normAutofit/>
          </a:bodyPr>
          <a:lstStyle/>
          <a:p>
            <a:pPr algn="ctr"/>
            <a:r>
              <a:rPr lang="en-GB" sz="3600" b="1" dirty="0"/>
              <a:t>SEND Strategy Timeline</a:t>
            </a:r>
          </a:p>
        </p:txBody>
      </p:sp>
      <p:sp>
        <p:nvSpPr>
          <p:cNvPr id="2" name="Date Placeholder 1">
            <a:extLst>
              <a:ext uri="{FF2B5EF4-FFF2-40B4-BE49-F238E27FC236}">
                <a16:creationId xmlns:a16="http://schemas.microsoft.com/office/drawing/2014/main" id="{D7D8CCBD-13CE-43D8-AE10-C9045DC554A9}"/>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CBBCC2A-77FB-415B-A3D6-EFC29AE7DAA8}" type="datetime5">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29-Jul-21</a:t>
            </a:fld>
            <a:endParaRPr kumimoji="0" lang="en-US" sz="9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a:extLst>
              <a:ext uri="{FF2B5EF4-FFF2-40B4-BE49-F238E27FC236}">
                <a16:creationId xmlns:a16="http://schemas.microsoft.com/office/drawing/2014/main" id="{0725EF6A-FE45-41D9-BF95-BFC5C90717E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BFA8593-0BBA-7F48-8F32-2E8CD1832156}"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9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Rectangle 2">
            <a:extLst>
              <a:ext uri="{FF2B5EF4-FFF2-40B4-BE49-F238E27FC236}">
                <a16:creationId xmlns:a16="http://schemas.microsoft.com/office/drawing/2014/main" id="{6FEB46F4-9D7C-4D5F-A8A7-9676E830ED18}"/>
              </a:ext>
              <a:ext uri="{C183D7F6-B498-43B3-948B-1728B52AA6E4}">
                <adec:decorative xmlns:adec="http://schemas.microsoft.com/office/drawing/2017/decorative" val="1"/>
              </a:ext>
            </a:extLst>
          </p:cNvPr>
          <p:cNvSpPr/>
          <p:nvPr/>
        </p:nvSpPr>
        <p:spPr>
          <a:xfrm>
            <a:off x="619760" y="1788160"/>
            <a:ext cx="7447280" cy="1015663"/>
          </a:xfrm>
          <a:prstGeom prst="rect">
            <a:avLst/>
          </a:prstGeom>
        </p:spPr>
        <p:txBody>
          <a:bodyPr wrap="square">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0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0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0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7" name="Table 6">
            <a:extLst>
              <a:ext uri="{FF2B5EF4-FFF2-40B4-BE49-F238E27FC236}">
                <a16:creationId xmlns:a16="http://schemas.microsoft.com/office/drawing/2014/main" id="{68B62726-B416-42DE-A747-0B65511D0135}"/>
              </a:ext>
            </a:extLst>
          </p:cNvPr>
          <p:cNvGraphicFramePr>
            <a:graphicFrameLocks noGrp="1"/>
          </p:cNvGraphicFramePr>
          <p:nvPr>
            <p:extLst>
              <p:ext uri="{D42A27DB-BD31-4B8C-83A1-F6EECF244321}">
                <p14:modId xmlns:p14="http://schemas.microsoft.com/office/powerpoint/2010/main" val="3399695624"/>
              </p:ext>
            </p:extLst>
          </p:nvPr>
        </p:nvGraphicFramePr>
        <p:xfrm>
          <a:off x="619760" y="1426889"/>
          <a:ext cx="8229600" cy="4402399"/>
        </p:xfrm>
        <a:graphic>
          <a:graphicData uri="http://schemas.openxmlformats.org/drawingml/2006/table">
            <a:tbl>
              <a:tblPr firstRow="1" firstCol="1" bandRow="1"/>
              <a:tblGrid>
                <a:gridCol w="4114800">
                  <a:extLst>
                    <a:ext uri="{9D8B030D-6E8A-4147-A177-3AD203B41FA5}">
                      <a16:colId xmlns:a16="http://schemas.microsoft.com/office/drawing/2014/main" val="920022799"/>
                    </a:ext>
                  </a:extLst>
                </a:gridCol>
                <a:gridCol w="4114800">
                  <a:extLst>
                    <a:ext uri="{9D8B030D-6E8A-4147-A177-3AD203B41FA5}">
                      <a16:colId xmlns:a16="http://schemas.microsoft.com/office/drawing/2014/main" val="1676809876"/>
                    </a:ext>
                  </a:extLst>
                </a:gridCol>
              </a:tblGrid>
              <a:tr h="342573">
                <a:tc>
                  <a:txBody>
                    <a:bodyPr/>
                    <a:lstStyle/>
                    <a:p>
                      <a:pPr>
                        <a:spcAft>
                          <a:spcPts val="0"/>
                        </a:spcAft>
                      </a:pPr>
                      <a:r>
                        <a:rPr lang="en-GB" sz="2200" dirty="0">
                          <a:effectLst/>
                          <a:latin typeface="+mn-lt"/>
                          <a:ea typeface="Calibri" panose="020F0502020204030204" pitchFamily="34" charset="0"/>
                        </a:rPr>
                        <a:t>Activity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spcAft>
                          <a:spcPts val="0"/>
                        </a:spcAft>
                      </a:pPr>
                      <a:r>
                        <a:rPr lang="en-GB" sz="2200">
                          <a:solidFill>
                            <a:srgbClr val="000000"/>
                          </a:solidFill>
                          <a:effectLst/>
                          <a:latin typeface="+mn-lt"/>
                          <a:ea typeface="Calibri" panose="020F0502020204030204" pitchFamily="34" charset="0"/>
                        </a:rPr>
                        <a:t>Period</a:t>
                      </a:r>
                      <a:endParaRPr lang="en-GB" sz="2200">
                        <a:effectLst/>
                        <a:latin typeface="+mn-lt"/>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523152830"/>
                  </a:ext>
                </a:extLst>
              </a:tr>
              <a:tr h="685147">
                <a:tc>
                  <a:txBody>
                    <a:bodyPr/>
                    <a:lstStyle/>
                    <a:p>
                      <a:pPr>
                        <a:spcAft>
                          <a:spcPts val="0"/>
                        </a:spcAft>
                      </a:pPr>
                      <a:r>
                        <a:rPr lang="en-GB" sz="2200">
                          <a:effectLst/>
                          <a:latin typeface="+mn-lt"/>
                          <a:ea typeface="Calibri" panose="020F0502020204030204" pitchFamily="34" charset="0"/>
                        </a:rPr>
                        <a:t>Pre-consultation engagement with stakeholders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200" dirty="0">
                          <a:effectLst/>
                          <a:latin typeface="+mn-lt"/>
                          <a:ea typeface="Calibri" panose="020F0502020204030204" pitchFamily="34" charset="0"/>
                        </a:rPr>
                        <a:t>December 2020 to March 2021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3757082"/>
                  </a:ext>
                </a:extLst>
              </a:tr>
              <a:tr h="483901">
                <a:tc>
                  <a:txBody>
                    <a:bodyPr/>
                    <a:lstStyle/>
                    <a:p>
                      <a:pPr>
                        <a:spcAft>
                          <a:spcPts val="0"/>
                        </a:spcAft>
                      </a:pPr>
                      <a:r>
                        <a:rPr lang="en-GB" sz="2200" dirty="0">
                          <a:effectLst/>
                          <a:latin typeface="+mn-lt"/>
                          <a:ea typeface="Calibri" panose="020F0502020204030204" pitchFamily="34" charset="0"/>
                        </a:rPr>
                        <a:t>Draft Strategy prepared for initial consultation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200" dirty="0">
                          <a:effectLst/>
                          <a:latin typeface="+mn-lt"/>
                          <a:ea typeface="Calibri" panose="020F0502020204030204" pitchFamily="34" charset="0"/>
                        </a:rPr>
                        <a:t>April-June 2021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3436681"/>
                  </a:ext>
                </a:extLst>
              </a:tr>
              <a:tr h="342573">
                <a:tc>
                  <a:txBody>
                    <a:bodyPr/>
                    <a:lstStyle/>
                    <a:p>
                      <a:pPr>
                        <a:spcAft>
                          <a:spcPts val="0"/>
                        </a:spcAft>
                      </a:pPr>
                      <a:r>
                        <a:rPr lang="en-GB" sz="2200" dirty="0">
                          <a:effectLst/>
                          <a:latin typeface="+mn-lt"/>
                          <a:ea typeface="Calibri" panose="020F0502020204030204" pitchFamily="34" charset="0"/>
                        </a:rPr>
                        <a:t>Initial consultation with education settings and Health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200" dirty="0">
                          <a:effectLst/>
                          <a:latin typeface="+mn-lt"/>
                          <a:ea typeface="Calibri" panose="020F0502020204030204" pitchFamily="34" charset="0"/>
                        </a:rPr>
                        <a:t>July 2021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5564631"/>
                  </a:ext>
                </a:extLst>
              </a:tr>
              <a:tr h="342573">
                <a:tc>
                  <a:txBody>
                    <a:bodyPr/>
                    <a:lstStyle/>
                    <a:p>
                      <a:pPr>
                        <a:spcAft>
                          <a:spcPts val="0"/>
                        </a:spcAft>
                      </a:pPr>
                      <a:r>
                        <a:rPr lang="en-GB" sz="2200" dirty="0">
                          <a:effectLst/>
                          <a:latin typeface="+mn-lt"/>
                          <a:ea typeface="Calibri" panose="020F0502020204030204" pitchFamily="34" charset="0"/>
                        </a:rPr>
                        <a:t>Strategy prepared for public consultation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200" dirty="0">
                          <a:effectLst/>
                          <a:latin typeface="+mn-lt"/>
                          <a:ea typeface="Calibri" panose="020F0502020204030204" pitchFamily="34" charset="0"/>
                        </a:rPr>
                        <a:t>August 2021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1669409"/>
                  </a:ext>
                </a:extLst>
              </a:tr>
              <a:tr h="329688">
                <a:tc>
                  <a:txBody>
                    <a:bodyPr/>
                    <a:lstStyle/>
                    <a:p>
                      <a:pPr>
                        <a:spcAft>
                          <a:spcPts val="0"/>
                        </a:spcAft>
                      </a:pPr>
                      <a:r>
                        <a:rPr lang="en-GB" sz="2200" dirty="0">
                          <a:effectLst/>
                          <a:latin typeface="+mn-lt"/>
                          <a:ea typeface="Calibri" panose="020F0502020204030204" pitchFamily="34" charset="0"/>
                        </a:rPr>
                        <a:t>Public consultation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200" dirty="0">
                          <a:effectLst/>
                          <a:latin typeface="+mn-lt"/>
                          <a:ea typeface="Calibri" panose="020F0502020204030204" pitchFamily="34" charset="0"/>
                        </a:rPr>
                        <a:t>September to October 2021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1012183"/>
                  </a:ext>
                </a:extLst>
              </a:tr>
              <a:tr h="342573">
                <a:tc>
                  <a:txBody>
                    <a:bodyPr/>
                    <a:lstStyle/>
                    <a:p>
                      <a:pPr>
                        <a:spcAft>
                          <a:spcPts val="0"/>
                        </a:spcAft>
                      </a:pPr>
                      <a:r>
                        <a:rPr lang="en-GB" sz="2200" dirty="0">
                          <a:effectLst/>
                          <a:latin typeface="+mn-lt"/>
                          <a:ea typeface="Calibri" panose="020F0502020204030204" pitchFamily="34" charset="0"/>
                        </a:rPr>
                        <a:t>Draft Strategy for decision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200" dirty="0">
                          <a:effectLst/>
                          <a:latin typeface="+mn-lt"/>
                          <a:ea typeface="Calibri" panose="020F0502020204030204" pitchFamily="34" charset="0"/>
                        </a:rPr>
                        <a:t>November 2021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5097495"/>
                  </a:ext>
                </a:extLst>
              </a:tr>
              <a:tr h="342573">
                <a:tc>
                  <a:txBody>
                    <a:bodyPr/>
                    <a:lstStyle/>
                    <a:p>
                      <a:pPr>
                        <a:spcAft>
                          <a:spcPts val="0"/>
                        </a:spcAft>
                      </a:pPr>
                      <a:r>
                        <a:rPr lang="en-GB" sz="2200" dirty="0">
                          <a:effectLst/>
                          <a:latin typeface="+mn-lt"/>
                          <a:ea typeface="Calibri" panose="020F0502020204030204" pitchFamily="34" charset="0"/>
                        </a:rPr>
                        <a:t>Political decision making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200" dirty="0">
                          <a:effectLst/>
                          <a:latin typeface="+mn-lt"/>
                          <a:ea typeface="Calibri" panose="020F0502020204030204" pitchFamily="34" charset="0"/>
                        </a:rPr>
                        <a:t>December 2021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8793465"/>
                  </a:ext>
                </a:extLst>
              </a:tr>
              <a:tr h="342573">
                <a:tc>
                  <a:txBody>
                    <a:bodyPr/>
                    <a:lstStyle/>
                    <a:p>
                      <a:pPr>
                        <a:spcAft>
                          <a:spcPts val="0"/>
                        </a:spcAft>
                      </a:pPr>
                      <a:r>
                        <a:rPr lang="en-GB" sz="2200" dirty="0">
                          <a:effectLst/>
                          <a:latin typeface="+mn-lt"/>
                          <a:ea typeface="Calibri" panose="020F0502020204030204" pitchFamily="34" charset="0"/>
                        </a:rPr>
                        <a:t>Strategy published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200" dirty="0">
                          <a:effectLst/>
                          <a:latin typeface="+mn-lt"/>
                          <a:ea typeface="Calibri" panose="020F0502020204030204" pitchFamily="34" charset="0"/>
                        </a:rPr>
                        <a:t>January 2022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098736"/>
                  </a:ext>
                </a:extLst>
              </a:tr>
            </a:tbl>
          </a:graphicData>
        </a:graphic>
      </p:graphicFrame>
    </p:spTree>
    <p:extLst>
      <p:ext uri="{BB962C8B-B14F-4D97-AF65-F5344CB8AC3E}">
        <p14:creationId xmlns:p14="http://schemas.microsoft.com/office/powerpoint/2010/main" val="3750734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A29109-3DBC-4550-9198-7F50C33FD97A}"/>
              </a:ext>
            </a:extLst>
          </p:cNvPr>
          <p:cNvSpPr>
            <a:spLocks noGrp="1"/>
          </p:cNvSpPr>
          <p:nvPr>
            <p:ph type="title"/>
          </p:nvPr>
        </p:nvSpPr>
        <p:spPr/>
        <p:txBody>
          <a:bodyPr/>
          <a:lstStyle/>
          <a:p>
            <a:r>
              <a:rPr lang="en-GB" b="1" dirty="0"/>
              <a:t>Schools Funding Formula – Timeline for changes</a:t>
            </a:r>
          </a:p>
        </p:txBody>
      </p:sp>
      <p:graphicFrame>
        <p:nvGraphicFramePr>
          <p:cNvPr id="2" name="Content Placeholder 1">
            <a:extLst>
              <a:ext uri="{FF2B5EF4-FFF2-40B4-BE49-F238E27FC236}">
                <a16:creationId xmlns:a16="http://schemas.microsoft.com/office/drawing/2014/main" id="{F5AC0B8A-8B95-4251-B034-A6A3DB32AC6A}"/>
              </a:ext>
            </a:extLst>
          </p:cNvPr>
          <p:cNvGraphicFramePr>
            <a:graphicFrameLocks noGrp="1"/>
          </p:cNvGraphicFramePr>
          <p:nvPr>
            <p:ph idx="1"/>
            <p:extLst>
              <p:ext uri="{D42A27DB-BD31-4B8C-83A1-F6EECF244321}">
                <p14:modId xmlns:p14="http://schemas.microsoft.com/office/powerpoint/2010/main" val="3376500053"/>
              </p:ext>
            </p:extLst>
          </p:nvPr>
        </p:nvGraphicFramePr>
        <p:xfrm>
          <a:off x="457200" y="1600198"/>
          <a:ext cx="8229600" cy="4229100"/>
        </p:xfrm>
        <a:graphic>
          <a:graphicData uri="http://schemas.openxmlformats.org/drawingml/2006/table">
            <a:tbl>
              <a:tblPr firstRow="1" firstCol="1" bandRow="1"/>
              <a:tblGrid>
                <a:gridCol w="4114800">
                  <a:extLst>
                    <a:ext uri="{9D8B030D-6E8A-4147-A177-3AD203B41FA5}">
                      <a16:colId xmlns:a16="http://schemas.microsoft.com/office/drawing/2014/main" val="393697080"/>
                    </a:ext>
                  </a:extLst>
                </a:gridCol>
                <a:gridCol w="4114800">
                  <a:extLst>
                    <a:ext uri="{9D8B030D-6E8A-4147-A177-3AD203B41FA5}">
                      <a16:colId xmlns:a16="http://schemas.microsoft.com/office/drawing/2014/main" val="2794975441"/>
                    </a:ext>
                  </a:extLst>
                </a:gridCol>
              </a:tblGrid>
              <a:tr h="352425">
                <a:tc>
                  <a:txBody>
                    <a:bodyPr/>
                    <a:lstStyle/>
                    <a:p>
                      <a:pPr>
                        <a:spcAft>
                          <a:spcPts val="0"/>
                        </a:spcAft>
                      </a:pPr>
                      <a:r>
                        <a:rPr lang="en-GB" sz="2000">
                          <a:effectLst/>
                          <a:latin typeface="Arial" panose="020B0604020202020204" pitchFamily="34" charset="0"/>
                          <a:ea typeface="Calibri" panose="020F0502020204030204" pitchFamily="34" charset="0"/>
                        </a:rPr>
                        <a:t>Activity</a:t>
                      </a:r>
                      <a:endParaRPr lang="en-GB" sz="200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spcAft>
                          <a:spcPts val="0"/>
                        </a:spcAft>
                      </a:pPr>
                      <a:r>
                        <a:rPr lang="en-GB" sz="2000">
                          <a:solidFill>
                            <a:srgbClr val="000000"/>
                          </a:solidFill>
                          <a:effectLst/>
                          <a:latin typeface="Arial" panose="020B0604020202020204" pitchFamily="34" charset="0"/>
                          <a:ea typeface="Calibri" panose="020F0502020204030204" pitchFamily="34" charset="0"/>
                        </a:rPr>
                        <a:t>Period</a:t>
                      </a:r>
                      <a:endParaRPr lang="en-GB" sz="200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604607675"/>
                  </a:ext>
                </a:extLst>
              </a:tr>
              <a:tr h="704850">
                <a:tc>
                  <a:txBody>
                    <a:bodyPr/>
                    <a:lstStyle/>
                    <a:p>
                      <a:pPr>
                        <a:spcAft>
                          <a:spcPts val="0"/>
                        </a:spcAft>
                      </a:pPr>
                      <a:r>
                        <a:rPr lang="en-GB" sz="2000" dirty="0">
                          <a:effectLst/>
                          <a:latin typeface="Arial" panose="020B0604020202020204" pitchFamily="34" charset="0"/>
                          <a:ea typeface="Calibri" panose="020F0502020204030204" pitchFamily="34" charset="0"/>
                        </a:rPr>
                        <a:t>Modelling based on feedback from </a:t>
                      </a:r>
                      <a:r>
                        <a:rPr lang="en-GB" sz="2000">
                          <a:effectLst/>
                          <a:latin typeface="Arial" panose="020B0604020202020204" pitchFamily="34" charset="0"/>
                          <a:ea typeface="Calibri" panose="020F0502020204030204" pitchFamily="34" charset="0"/>
                        </a:rPr>
                        <a:t>Transformation Board</a:t>
                      </a:r>
                      <a:endParaRPr lang="en-GB" sz="2000" dirty="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000">
                          <a:effectLst/>
                          <a:latin typeface="Arial" panose="020B0604020202020204" pitchFamily="34" charset="0"/>
                          <a:ea typeface="Calibri" panose="020F0502020204030204" pitchFamily="34" charset="0"/>
                        </a:rPr>
                        <a:t>May, June, July 2021</a:t>
                      </a:r>
                      <a:endParaRPr lang="en-GB" sz="200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8749506"/>
                  </a:ext>
                </a:extLst>
              </a:tr>
              <a:tr h="352425">
                <a:tc>
                  <a:txBody>
                    <a:bodyPr/>
                    <a:lstStyle/>
                    <a:p>
                      <a:pPr>
                        <a:spcAft>
                          <a:spcPts val="0"/>
                        </a:spcAft>
                      </a:pPr>
                      <a:r>
                        <a:rPr lang="en-GB" sz="2000" dirty="0">
                          <a:effectLst/>
                          <a:latin typeface="Arial" panose="020B0604020202020204" pitchFamily="34" charset="0"/>
                          <a:ea typeface="Calibri" panose="020F0502020204030204" pitchFamily="34" charset="0"/>
                        </a:rPr>
                        <a:t>Political engagement</a:t>
                      </a:r>
                      <a:endParaRPr lang="en-GB" sz="2000" dirty="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000">
                          <a:effectLst/>
                          <a:latin typeface="Arial" panose="020B0604020202020204" pitchFamily="34" charset="0"/>
                          <a:ea typeface="Calibri" panose="020F0502020204030204" pitchFamily="34" charset="0"/>
                        </a:rPr>
                        <a:t>June, July 2021</a:t>
                      </a:r>
                      <a:endParaRPr lang="en-GB" sz="200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8278251"/>
                  </a:ext>
                </a:extLst>
              </a:tr>
              <a:tr h="352425">
                <a:tc>
                  <a:txBody>
                    <a:bodyPr/>
                    <a:lstStyle/>
                    <a:p>
                      <a:pPr>
                        <a:spcAft>
                          <a:spcPts val="0"/>
                        </a:spcAft>
                      </a:pPr>
                      <a:r>
                        <a:rPr lang="en-GB" sz="2000">
                          <a:effectLst/>
                          <a:latin typeface="Arial" panose="020B0604020202020204" pitchFamily="34" charset="0"/>
                          <a:ea typeface="Calibri" panose="020F0502020204030204" pitchFamily="34" charset="0"/>
                        </a:rPr>
                        <a:t>Prepare doc - consultation draft</a:t>
                      </a:r>
                      <a:endParaRPr lang="en-GB" sz="200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000">
                          <a:effectLst/>
                          <a:latin typeface="Arial" panose="020B0604020202020204" pitchFamily="34" charset="0"/>
                          <a:ea typeface="Calibri" panose="020F0502020204030204" pitchFamily="34" charset="0"/>
                        </a:rPr>
                        <a:t>August 2021</a:t>
                      </a:r>
                      <a:endParaRPr lang="en-GB" sz="200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9607884"/>
                  </a:ext>
                </a:extLst>
              </a:tr>
              <a:tr h="352425">
                <a:tc>
                  <a:txBody>
                    <a:bodyPr/>
                    <a:lstStyle/>
                    <a:p>
                      <a:pPr>
                        <a:spcAft>
                          <a:spcPts val="0"/>
                        </a:spcAft>
                      </a:pPr>
                      <a:r>
                        <a:rPr lang="en-GB" sz="2000" dirty="0">
                          <a:effectLst/>
                          <a:latin typeface="Arial" panose="020B0604020202020204" pitchFamily="34" charset="0"/>
                          <a:ea typeface="Calibri" panose="020F0502020204030204" pitchFamily="34" charset="0"/>
                        </a:rPr>
                        <a:t>Public consultation</a:t>
                      </a:r>
                      <a:endParaRPr lang="en-GB" sz="2000" dirty="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000">
                          <a:effectLst/>
                          <a:latin typeface="Arial" panose="020B0604020202020204" pitchFamily="34" charset="0"/>
                          <a:ea typeface="Calibri" panose="020F0502020204030204" pitchFamily="34" charset="0"/>
                        </a:rPr>
                        <a:t>Sept, Oct, Nov 2021</a:t>
                      </a:r>
                      <a:endParaRPr lang="en-GB" sz="200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357642"/>
                  </a:ext>
                </a:extLst>
              </a:tr>
              <a:tr h="704850">
                <a:tc>
                  <a:txBody>
                    <a:bodyPr/>
                    <a:lstStyle/>
                    <a:p>
                      <a:pPr>
                        <a:spcAft>
                          <a:spcPts val="0"/>
                        </a:spcAft>
                      </a:pPr>
                      <a:r>
                        <a:rPr lang="en-GB" sz="2000" dirty="0">
                          <a:effectLst/>
                          <a:latin typeface="Arial" panose="020B0604020202020204" pitchFamily="34" charset="0"/>
                          <a:ea typeface="Calibri" panose="020F0502020204030204" pitchFamily="34" charset="0"/>
                        </a:rPr>
                        <a:t>Continued engagement with politicians and stakeholders</a:t>
                      </a:r>
                      <a:endParaRPr lang="en-GB" sz="2000" dirty="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000" dirty="0">
                          <a:effectLst/>
                          <a:latin typeface="Arial" panose="020B0604020202020204" pitchFamily="34" charset="0"/>
                          <a:ea typeface="Calibri" panose="020F0502020204030204" pitchFamily="34" charset="0"/>
                        </a:rPr>
                        <a:t>Sept, Oct, Nov 2021</a:t>
                      </a:r>
                      <a:endParaRPr lang="en-GB" sz="2000" dirty="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7897002"/>
                  </a:ext>
                </a:extLst>
              </a:tr>
              <a:tr h="352425">
                <a:tc>
                  <a:txBody>
                    <a:bodyPr/>
                    <a:lstStyle/>
                    <a:p>
                      <a:pPr>
                        <a:spcAft>
                          <a:spcPts val="0"/>
                        </a:spcAft>
                      </a:pPr>
                      <a:r>
                        <a:rPr lang="en-GB" sz="2000" dirty="0">
                          <a:effectLst/>
                          <a:latin typeface="Arial" panose="020B0604020202020204" pitchFamily="34" charset="0"/>
                          <a:ea typeface="Calibri" panose="020F0502020204030204" pitchFamily="34" charset="0"/>
                        </a:rPr>
                        <a:t>Write draft policy for decision</a:t>
                      </a:r>
                      <a:endParaRPr lang="en-GB" sz="2000" dirty="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000">
                          <a:effectLst/>
                          <a:latin typeface="Arial" panose="020B0604020202020204" pitchFamily="34" charset="0"/>
                          <a:ea typeface="Calibri" panose="020F0502020204030204" pitchFamily="34" charset="0"/>
                        </a:rPr>
                        <a:t>Dec 2021</a:t>
                      </a:r>
                      <a:endParaRPr lang="en-GB" sz="200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9088872"/>
                  </a:ext>
                </a:extLst>
              </a:tr>
              <a:tr h="352425">
                <a:tc>
                  <a:txBody>
                    <a:bodyPr/>
                    <a:lstStyle/>
                    <a:p>
                      <a:pPr>
                        <a:spcAft>
                          <a:spcPts val="0"/>
                        </a:spcAft>
                      </a:pPr>
                      <a:r>
                        <a:rPr lang="en-GB" sz="2000" dirty="0">
                          <a:effectLst/>
                          <a:latin typeface="Arial" panose="020B0604020202020204" pitchFamily="34" charset="0"/>
                          <a:ea typeface="Calibri" panose="020F0502020204030204" pitchFamily="34" charset="0"/>
                        </a:rPr>
                        <a:t>Cabinet decision</a:t>
                      </a:r>
                      <a:endParaRPr lang="en-GB" sz="2000" dirty="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000">
                          <a:effectLst/>
                          <a:latin typeface="Arial" panose="020B0604020202020204" pitchFamily="34" charset="0"/>
                          <a:ea typeface="Calibri" panose="020F0502020204030204" pitchFamily="34" charset="0"/>
                        </a:rPr>
                        <a:t>January 2022</a:t>
                      </a:r>
                      <a:endParaRPr lang="en-GB" sz="200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9429334"/>
                  </a:ext>
                </a:extLst>
              </a:tr>
              <a:tr h="352425">
                <a:tc>
                  <a:txBody>
                    <a:bodyPr/>
                    <a:lstStyle/>
                    <a:p>
                      <a:pPr>
                        <a:spcAft>
                          <a:spcPts val="0"/>
                        </a:spcAft>
                      </a:pPr>
                      <a:r>
                        <a:rPr lang="en-GB" sz="2000">
                          <a:effectLst/>
                          <a:latin typeface="Arial" panose="020B0604020202020204" pitchFamily="34" charset="0"/>
                          <a:ea typeface="Calibri" panose="020F0502020204030204" pitchFamily="34" charset="0"/>
                        </a:rPr>
                        <a:t>Council decision</a:t>
                      </a:r>
                      <a:endParaRPr lang="en-GB" sz="200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000">
                          <a:effectLst/>
                          <a:latin typeface="Arial" panose="020B0604020202020204" pitchFamily="34" charset="0"/>
                          <a:ea typeface="Calibri" panose="020F0502020204030204" pitchFamily="34" charset="0"/>
                        </a:rPr>
                        <a:t>February 2022</a:t>
                      </a:r>
                      <a:endParaRPr lang="en-GB" sz="200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1109076"/>
                  </a:ext>
                </a:extLst>
              </a:tr>
              <a:tr h="352425">
                <a:tc>
                  <a:txBody>
                    <a:bodyPr/>
                    <a:lstStyle/>
                    <a:p>
                      <a:pPr>
                        <a:spcAft>
                          <a:spcPts val="0"/>
                        </a:spcAft>
                      </a:pPr>
                      <a:r>
                        <a:rPr lang="en-GB" sz="2000">
                          <a:effectLst/>
                          <a:latin typeface="Arial" panose="020B0604020202020204" pitchFamily="34" charset="0"/>
                          <a:ea typeface="Calibri" panose="020F0502020204030204" pitchFamily="34" charset="0"/>
                        </a:rPr>
                        <a:t>New policy implemented</a:t>
                      </a:r>
                      <a:endParaRPr lang="en-GB" sz="200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000" dirty="0">
                          <a:effectLst/>
                          <a:latin typeface="Arial" panose="020B0604020202020204" pitchFamily="34" charset="0"/>
                          <a:ea typeface="Calibri" panose="020F0502020204030204" pitchFamily="34" charset="0"/>
                        </a:rPr>
                        <a:t>Sept 2022</a:t>
                      </a:r>
                      <a:endParaRPr lang="en-GB" sz="2000" dirty="0">
                        <a:effectLst/>
                        <a:latin typeface="Calibri" panose="020F0502020204030204" pitchFamily="34" charset="0"/>
                        <a:ea typeface="Calibri" panose="020F0502020204030204" pitchFamily="34" charset="0"/>
                      </a:endParaRPr>
                    </a:p>
                  </a:txBody>
                  <a:tcPr marL="82296" marR="82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4504711"/>
                  </a:ext>
                </a:extLst>
              </a:tr>
            </a:tbl>
          </a:graphicData>
        </a:graphic>
      </p:graphicFrame>
    </p:spTree>
    <p:extLst>
      <p:ext uri="{BB962C8B-B14F-4D97-AF65-F5344CB8AC3E}">
        <p14:creationId xmlns:p14="http://schemas.microsoft.com/office/powerpoint/2010/main" val="3985775908"/>
      </p:ext>
    </p:extLst>
  </p:cSld>
  <p:clrMapOvr>
    <a:masterClrMapping/>
  </p:clrMapOvr>
</p:sld>
</file>

<file path=ppt/theme/theme1.xml><?xml version="1.0" encoding="utf-8"?>
<a:theme xmlns:a="http://schemas.openxmlformats.org/drawingml/2006/main" name="Oxon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4">
            <a:lumMod val="60000"/>
            <a:lumOff val="40000"/>
          </a:schemeClr>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200" dirty="0"/>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xon background" id="{A91633FB-DE8E-42DC-9B70-60FE5FE1D4D5}" vid="{E38DBEC5-A30A-4EFD-BD26-2F28A280C0B6}"/>
    </a:ext>
  </a:extLst>
</a:theme>
</file>

<file path=ppt/theme/theme2.xml><?xml version="1.0" encoding="utf-8"?>
<a:theme xmlns:a="http://schemas.openxmlformats.org/drawingml/2006/main" name="1_Oxon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4">
            <a:lumMod val="60000"/>
            <a:lumOff val="40000"/>
          </a:schemeClr>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200" dirty="0"/>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xon background" id="{A91633FB-DE8E-42DC-9B70-60FE5FE1D4D5}" vid="{E38DBEC5-A30A-4EFD-BD26-2F28A280C0B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12F3C21342ABB4498693497E896E7DB" ma:contentTypeVersion="12" ma:contentTypeDescription="Create a new document." ma:contentTypeScope="" ma:versionID="2ab4a9a015ac91536507e674c89ca3b4">
  <xsd:schema xmlns:xsd="http://www.w3.org/2001/XMLSchema" xmlns:xs="http://www.w3.org/2001/XMLSchema" xmlns:p="http://schemas.microsoft.com/office/2006/metadata/properties" xmlns:ns3="f82b40f7-a122-4682-84e5-c432e01def89" xmlns:ns4="b2e0e6b3-9db0-49f6-a5ad-4a0ab1c49370" targetNamespace="http://schemas.microsoft.com/office/2006/metadata/properties" ma:root="true" ma:fieldsID="d14b0e529d666a8dd3b7e73d7d55993f" ns3:_="" ns4:_="">
    <xsd:import namespace="f82b40f7-a122-4682-84e5-c432e01def89"/>
    <xsd:import namespace="b2e0e6b3-9db0-49f6-a5ad-4a0ab1c4937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2b40f7-a122-4682-84e5-c432e01def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2e0e6b3-9db0-49f6-a5ad-4a0ab1c4937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23D7E9-1385-4DEB-A76B-644FAA8C28B6}">
  <ds:schemaRefs>
    <ds:schemaRef ds:uri="http://schemas.microsoft.com/sharepoint/v3/contenttype/forms"/>
  </ds:schemaRefs>
</ds:datastoreItem>
</file>

<file path=customXml/itemProps2.xml><?xml version="1.0" encoding="utf-8"?>
<ds:datastoreItem xmlns:ds="http://schemas.openxmlformats.org/officeDocument/2006/customXml" ds:itemID="{8A2192EF-EABE-47CF-972D-636AE95B9ACE}">
  <ds:schemaRefs>
    <ds:schemaRef ds:uri="http://purl.org/dc/elements/1.1/"/>
    <ds:schemaRef ds:uri="http://schemas.microsoft.com/office/infopath/2007/PartnerControls"/>
    <ds:schemaRef ds:uri="http://purl.org/dc/terms/"/>
    <ds:schemaRef ds:uri="http://schemas.microsoft.com/office/2006/metadata/properties"/>
    <ds:schemaRef ds:uri="http://www.w3.org/XML/1998/namespace"/>
    <ds:schemaRef ds:uri="http://purl.org/dc/dcmitype/"/>
    <ds:schemaRef ds:uri="http://schemas.microsoft.com/office/2006/documentManagement/types"/>
    <ds:schemaRef ds:uri="f82b40f7-a122-4682-84e5-c432e01def89"/>
    <ds:schemaRef ds:uri="http://schemas.openxmlformats.org/package/2006/metadata/core-properties"/>
    <ds:schemaRef ds:uri="b2e0e6b3-9db0-49f6-a5ad-4a0ab1c49370"/>
  </ds:schemaRefs>
</ds:datastoreItem>
</file>

<file path=customXml/itemProps3.xml><?xml version="1.0" encoding="utf-8"?>
<ds:datastoreItem xmlns:ds="http://schemas.openxmlformats.org/officeDocument/2006/customXml" ds:itemID="{E2871AD1-EFBB-4A71-9B81-1AA27C1352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2b40f7-a122-4682-84e5-c432e01def89"/>
    <ds:schemaRef ds:uri="b2e0e6b3-9db0-49f6-a5ad-4a0ab1c4937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13265</TotalTime>
  <Words>588</Words>
  <Application>Microsoft Office PowerPoint</Application>
  <PresentationFormat>On-screen Show (4:3)</PresentationFormat>
  <Paragraphs>111</Paragraphs>
  <Slides>8</Slides>
  <Notes>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Helvetica</vt:lpstr>
      <vt:lpstr>Oxon background</vt:lpstr>
      <vt:lpstr>1_Oxon background</vt:lpstr>
      <vt:lpstr>SEND Transformation Update</vt:lpstr>
      <vt:lpstr>A Growing Deficit</vt:lpstr>
      <vt:lpstr>How the money is spent (2020/21) </vt:lpstr>
      <vt:lpstr>Changing our approach</vt:lpstr>
      <vt:lpstr>Collaboration = Representation</vt:lpstr>
      <vt:lpstr>Transformation Workstreams</vt:lpstr>
      <vt:lpstr>SEND Strategy Timeline</vt:lpstr>
      <vt:lpstr>Schools Funding Formula – Timeline for changes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SEND Transformation Project update June 2021</dc:title>
  <dc:creator>Lawrence, Tracey - CEF</dc:creator>
  <cp:lastModifiedBy>White, Suzanne - Oxfordshire Customer Services</cp:lastModifiedBy>
  <cp:revision>15</cp:revision>
  <dcterms:created xsi:type="dcterms:W3CDTF">2021-03-08T08:41:52Z</dcterms:created>
  <dcterms:modified xsi:type="dcterms:W3CDTF">2021-07-29T14:03:54Z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0x010100E12F3C21342ABB4498693497E896E7DB</vt:lpwstr>
  </property>
</Properties>
</file>